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11"/>
    <p:restoredTop sz="68593"/>
  </p:normalViewPr>
  <p:slideViewPr>
    <p:cSldViewPr snapToGrid="0">
      <p:cViewPr varScale="1">
        <p:scale>
          <a:sx n="124" d="100"/>
          <a:sy n="124" d="100"/>
        </p:scale>
        <p:origin x="8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8A5573-F2AE-164F-AFC9-98F3E324CED1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A99453-F6EA-4F44-A041-27E0711AC75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339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99453-F6EA-4F44-A041-27E0711AC75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815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99453-F6EA-4F44-A041-27E0711AC75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7645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99453-F6EA-4F44-A041-27E0711AC75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7348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99453-F6EA-4F44-A041-27E0711AC75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16940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99453-F6EA-4F44-A041-27E0711AC75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897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99453-F6EA-4F44-A041-27E0711AC75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4763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99453-F6EA-4F44-A041-27E0711AC75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2280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99453-F6EA-4F44-A041-27E0711AC75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9327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512DD0-5BCF-68B8-EE18-F1C1623F9B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AA0A141-13EA-B437-246F-3ECB77A590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BB79B6C-7E27-1DB4-105C-BA9231FA4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19C4-2E3A-4841-8029-F9F08A84833A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3B88A4-B9C8-768C-C07E-E97ECAEA2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A8BE194-D1C4-D961-F689-06005BB6B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B64C-E544-F544-9E93-341500E55D6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070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3C3FA3-A8CD-9DF2-F742-2CF15B7D2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C708E72-C34A-226E-E4C5-134128AFA9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3D0A055-99A6-9849-269F-93E7B70EE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19C4-2E3A-4841-8029-F9F08A84833A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DE4BB91-1ACF-6E6C-B90E-5B810CB35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ED86C28-858E-E8B1-9BFD-BB01C7578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B64C-E544-F544-9E93-341500E55D6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192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30A33AC-AF6E-010A-2508-312A89C6B5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CDA1A5F-6DD6-1074-692F-AD0A0A493E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0C027FA-B65D-CF26-F73D-2AA2C8B79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19C4-2E3A-4841-8029-F9F08A84833A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E40861C-74D2-5261-AAEE-985D1EACB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3CABE9B-7231-2532-A20D-08F490870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B64C-E544-F544-9E93-341500E55D6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313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597F25-939E-890C-ACB7-769A67C0E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39EA828-7767-723B-5304-7A49F96A3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E367070-C09F-9CE1-9411-C7C882FAB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19C4-2E3A-4841-8029-F9F08A84833A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00D361D-9901-9F29-2DB1-6722128D4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2C30367-B3CC-FEAB-F5A5-8DA3D8B6C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B64C-E544-F544-9E93-341500E55D6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413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D7CDA0-A6FB-9FCB-1620-297EA5ADA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FFB80C1-D35F-1719-4821-67CF4C3B6C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B002D37-7343-38BA-40CB-53A285F24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19C4-2E3A-4841-8029-F9F08A84833A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7A182AC-E610-AA89-F27E-C0A8C1F36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CF66ECC-7E24-65F4-2B6C-B96A04B32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B64C-E544-F544-9E93-341500E55D6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90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DCD2D6-E28C-2375-947C-3637E1A10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7E5057F-CB23-A678-A5CC-E20CDDDE9E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92828B7-D28D-45BE-7FA3-DA0A319A78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935D449-5EB9-2780-4F88-8DDA65BC3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19C4-2E3A-4841-8029-F9F08A84833A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0B7F11C-8D42-2FC4-CFC1-08FF1CF16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F31D5F3-1E56-F726-7D33-2E3D7D162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B64C-E544-F544-9E93-341500E55D6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378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497DB2-4CCC-619D-5EAD-55B105EB1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6872A11-CCF1-6472-D914-DC0530D172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BC1722C-B449-87B9-B015-DB1523543D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DACCEB6-F132-C3FA-7803-624AD3C9FC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FE6ECD6-F343-9276-3F63-DC37081796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69460ED-9647-BB0E-8C84-0E314E419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19C4-2E3A-4841-8029-F9F08A84833A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8049F30-1303-F8A9-D9D4-3062A1424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46CFEA3-9D37-D30D-8D5B-5E3A61243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B64C-E544-F544-9E93-341500E55D6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437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44DE2E-D3C1-F40C-8730-D7D2F4895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ACF5755-AA16-B285-3B47-9C10785A7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19C4-2E3A-4841-8029-F9F08A84833A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BFAC483-ED92-5A72-6FAE-805CFA5DD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E5374DD-A483-67EF-2ACD-16D7B4153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B64C-E544-F544-9E93-341500E55D6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461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16C2FEE-3C93-341C-BC5D-71E0B47B1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19C4-2E3A-4841-8029-F9F08A84833A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4A9A1ED-58F2-7C91-A445-B6A79A77A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8CEC60B-9C5C-8837-DF56-CEC392F79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B64C-E544-F544-9E93-341500E55D6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517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EB9EDE-039B-5134-A940-41345348A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F1D78C2-91CE-CC3E-A74E-1750976BDC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48E3B12-73A3-1D3C-62C0-2D3FE93BD6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77ABF92-A9D2-0F98-E8AF-2D064B917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19C4-2E3A-4841-8029-F9F08A84833A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3582D68-0F1D-F92E-6508-CD37EE6B3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6CB375-6781-6938-8141-81CB6DC9C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B64C-E544-F544-9E93-341500E55D6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574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C88F5D-4C4F-AEE4-D8F1-AD886FD6C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BCC4C34-D4AD-ADD2-3A90-D0FFEFD109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BED481D-0307-38DF-F4FE-859004A8A8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54B399A-5E90-E94E-0A82-52125FC4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19C4-2E3A-4841-8029-F9F08A84833A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31192FE-7585-43F1-EA3E-20A0F018D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AED44C6-2673-7EB7-1BBF-9365E3FA2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B64C-E544-F544-9E93-341500E55D6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011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1D8B485-0B4F-9176-CBDE-4EB088757E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1B08739-32A7-6C7E-87AB-5C97EE79A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607D10B-6CB4-7579-6E01-3A281264B9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119C4-2E3A-4841-8029-F9F08A84833A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51FA360-6431-5F2C-811A-CE22D67987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BCB2607-9084-CE5D-09FB-FE084E4B75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FB64C-E544-F544-9E93-341500E55D6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324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mmons.wikimedia.org/wiki/File:Logo-libreoffice.svg" TargetMode="External"/><Relationship Id="rId5" Type="http://schemas.openxmlformats.org/officeDocument/2006/relationships/image" Target="../media/image2.png"/><Relationship Id="rId4" Type="http://schemas.openxmlformats.org/officeDocument/2006/relationships/hyperlink" Target="https://www.pngimg.com/download/875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mmons.wikimedia.org/wiki/File:Logo-libreoffice.svg" TargetMode="External"/><Relationship Id="rId5" Type="http://schemas.openxmlformats.org/officeDocument/2006/relationships/image" Target="../media/image2.png"/><Relationship Id="rId4" Type="http://schemas.openxmlformats.org/officeDocument/2006/relationships/hyperlink" Target="https://www.pngimg.com/download/875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mmons.wikimedia.org/wiki/File:Logo-libreoffice.svg" TargetMode="External"/><Relationship Id="rId5" Type="http://schemas.openxmlformats.org/officeDocument/2006/relationships/image" Target="../media/image2.png"/><Relationship Id="rId4" Type="http://schemas.openxmlformats.org/officeDocument/2006/relationships/hyperlink" Target="https://www.pngimg.com/download/875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mmons.wikimedia.org/wiki/File:Logo-libreoffice.svg" TargetMode="External"/><Relationship Id="rId5" Type="http://schemas.openxmlformats.org/officeDocument/2006/relationships/image" Target="../media/image2.png"/><Relationship Id="rId4" Type="http://schemas.openxmlformats.org/officeDocument/2006/relationships/hyperlink" Target="https://www.pngimg.com/download/875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mmons.wikimedia.org/wiki/File:Logo-libreoffice.svg" TargetMode="External"/><Relationship Id="rId5" Type="http://schemas.openxmlformats.org/officeDocument/2006/relationships/image" Target="../media/image2.png"/><Relationship Id="rId4" Type="http://schemas.openxmlformats.org/officeDocument/2006/relationships/hyperlink" Target="https://www.pngimg.com/download/875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mmons.wikimedia.org/wiki/File:Logo-libreoffice.svg" TargetMode="External"/><Relationship Id="rId5" Type="http://schemas.openxmlformats.org/officeDocument/2006/relationships/image" Target="../media/image2.png"/><Relationship Id="rId4" Type="http://schemas.openxmlformats.org/officeDocument/2006/relationships/hyperlink" Target="https://www.pngimg.com/download/875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mmons.wikimedia.org/wiki/File:Logo-libreoffice.svg" TargetMode="External"/><Relationship Id="rId5" Type="http://schemas.openxmlformats.org/officeDocument/2006/relationships/image" Target="../media/image2.png"/><Relationship Id="rId4" Type="http://schemas.openxmlformats.org/officeDocument/2006/relationships/hyperlink" Target="https://www.pngimg.com/download/875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mmons.wikimedia.org/wiki/File:Logo-libreoffice.svg" TargetMode="External"/><Relationship Id="rId5" Type="http://schemas.openxmlformats.org/officeDocument/2006/relationships/image" Target="../media/image2.png"/><Relationship Id="rId4" Type="http://schemas.openxmlformats.org/officeDocument/2006/relationships/hyperlink" Target="https://www.pngimg.com/download/875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ptoir-hardware.com/actus/stockage/6630-boostez-votre-disque-dur-avec-le-short-stroking.html" TargetMode="External"/><Relationship Id="rId7" Type="http://schemas.openxmlformats.org/officeDocument/2006/relationships/hyperlink" Target="https://www.publicdomainpictures.net/view-image.php?image=272879&amp;picture=binary-code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hyperlink" Target="https://commons.wikimedia.org/wiki/File:Logo-libreoffice.svg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B1380E8F-B37B-A8C6-1DA4-8660D53636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603606" y="94831"/>
            <a:ext cx="744622" cy="60612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1F45C01-E617-1B72-F35C-2ACCB30AE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350503" y="1124943"/>
            <a:ext cx="744623" cy="60612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0567CC87-CF81-E456-C274-12F1D624AD5E}"/>
              </a:ext>
            </a:extLst>
          </p:cNvPr>
          <p:cNvSpPr txBox="1"/>
          <p:nvPr/>
        </p:nvSpPr>
        <p:spPr>
          <a:xfrm>
            <a:off x="6886520" y="174302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/</a:t>
            </a:r>
            <a:endParaRPr lang="en-GB" sz="1600" b="1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3AF0E9C-A00C-D8AD-96BE-3141336A85D4}"/>
              </a:ext>
            </a:extLst>
          </p:cNvPr>
          <p:cNvSpPr txBox="1"/>
          <p:nvPr/>
        </p:nvSpPr>
        <p:spPr>
          <a:xfrm>
            <a:off x="7924867" y="571161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AE9949D-45B3-B863-7A91-B7452482AE4E}"/>
              </a:ext>
            </a:extLst>
          </p:cNvPr>
          <p:cNvCxnSpPr>
            <a:cxnSpLocks/>
          </p:cNvCxnSpPr>
          <p:nvPr/>
        </p:nvCxnSpPr>
        <p:spPr>
          <a:xfrm>
            <a:off x="6956968" y="609879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7241E5AD-8DEC-5D93-9C0B-4F9BFF264DDE}"/>
              </a:ext>
            </a:extLst>
          </p:cNvPr>
          <p:cNvCxnSpPr>
            <a:cxnSpLocks/>
          </p:cNvCxnSpPr>
          <p:nvPr/>
        </p:nvCxnSpPr>
        <p:spPr>
          <a:xfrm flipH="1">
            <a:off x="5730211" y="830747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AEACA6A3-1D7D-A5B4-E4D6-B08149766FAF}"/>
              </a:ext>
            </a:extLst>
          </p:cNvPr>
          <p:cNvSpPr txBox="1"/>
          <p:nvPr/>
        </p:nvSpPr>
        <p:spPr>
          <a:xfrm>
            <a:off x="5350503" y="1230861"/>
            <a:ext cx="9258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home</a:t>
            </a:r>
            <a:endParaRPr lang="en-GB" sz="1600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BF82960A-284E-F2B4-0868-AF0FB0A83E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110781" y="2194631"/>
            <a:ext cx="744623" cy="606123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6802B48E-4927-9D7F-2249-0CC755DDB247}"/>
              </a:ext>
            </a:extLst>
          </p:cNvPr>
          <p:cNvSpPr txBox="1"/>
          <p:nvPr/>
        </p:nvSpPr>
        <p:spPr>
          <a:xfrm>
            <a:off x="3694943" y="2297637"/>
            <a:ext cx="2135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&lt;</a:t>
            </a:r>
            <a:r>
              <a:rPr lang="en-GB" sz="2000" dirty="0" err="1"/>
              <a:t>user_name</a:t>
            </a:r>
            <a:r>
              <a:rPr lang="en-GB" sz="2000" dirty="0"/>
              <a:t>&gt;</a:t>
            </a:r>
            <a:endParaRPr lang="en-GB" sz="1600" dirty="0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7BC7C248-CD5E-AD6A-B4FC-D982FB47A1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711305" y="4252609"/>
            <a:ext cx="744623" cy="606123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9494322C-891F-4C64-92EC-57D3A24E0805}"/>
              </a:ext>
            </a:extLst>
          </p:cNvPr>
          <p:cNvSpPr txBox="1"/>
          <p:nvPr/>
        </p:nvSpPr>
        <p:spPr>
          <a:xfrm>
            <a:off x="1742663" y="4353939"/>
            <a:ext cx="921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data</a:t>
            </a:r>
            <a:endParaRPr lang="en-GB" sz="1600" dirty="0"/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DC94562D-F907-D15E-F6FC-8A5635D449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257643" y="873639"/>
            <a:ext cx="501133" cy="407922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E6C0E6E6-64FF-A5D7-BDD4-925A0DF06F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131135" y="4249214"/>
            <a:ext cx="744623" cy="606123"/>
          </a:xfrm>
          <a:prstGeom prst="rect">
            <a:avLst/>
          </a:prstGeom>
        </p:spPr>
      </p:pic>
      <p:sp>
        <p:nvSpPr>
          <p:cNvPr id="42" name="ZoneTexte 41">
            <a:extLst>
              <a:ext uri="{FF2B5EF4-FFF2-40B4-BE49-F238E27FC236}">
                <a16:creationId xmlns:a16="http://schemas.microsoft.com/office/drawing/2014/main" id="{B2A04660-F47C-40B8-ECBF-C668172272F8}"/>
              </a:ext>
            </a:extLst>
          </p:cNvPr>
          <p:cNvSpPr txBox="1"/>
          <p:nvPr/>
        </p:nvSpPr>
        <p:spPr>
          <a:xfrm>
            <a:off x="6138745" y="4331240"/>
            <a:ext cx="89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script</a:t>
            </a:r>
            <a:endParaRPr lang="en-GB" sz="1600" dirty="0"/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51A4F940-2F59-4D17-454D-CCFCC1FFA7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4216022" y="4292750"/>
            <a:ext cx="502807" cy="606123"/>
          </a:xfrm>
          <a:prstGeom prst="rect">
            <a:avLst/>
          </a:prstGeom>
        </p:spPr>
      </p:pic>
      <p:sp>
        <p:nvSpPr>
          <p:cNvPr id="50" name="ZoneTexte 49">
            <a:extLst>
              <a:ext uri="{FF2B5EF4-FFF2-40B4-BE49-F238E27FC236}">
                <a16:creationId xmlns:a16="http://schemas.microsoft.com/office/drawing/2014/main" id="{53C9DE0A-56FF-BB7C-9EA5-0D0626BC7CA5}"/>
              </a:ext>
            </a:extLst>
          </p:cNvPr>
          <p:cNvSpPr txBox="1"/>
          <p:nvPr/>
        </p:nvSpPr>
        <p:spPr>
          <a:xfrm>
            <a:off x="3983908" y="4806881"/>
            <a:ext cx="1264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Readme</a:t>
            </a:r>
            <a:endParaRPr lang="en-GB" sz="1600" dirty="0"/>
          </a:p>
        </p:txBody>
      </p:sp>
      <p:pic>
        <p:nvPicPr>
          <p:cNvPr id="61" name="Image 60">
            <a:extLst>
              <a:ext uri="{FF2B5EF4-FFF2-40B4-BE49-F238E27FC236}">
                <a16:creationId xmlns:a16="http://schemas.microsoft.com/office/drawing/2014/main" id="{C592377F-CDEC-8973-530D-FABEB60AE7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6366" y="5715361"/>
            <a:ext cx="502807" cy="606123"/>
          </a:xfrm>
          <a:prstGeom prst="rect">
            <a:avLst/>
          </a:prstGeom>
        </p:spPr>
      </p:pic>
      <p:sp>
        <p:nvSpPr>
          <p:cNvPr id="62" name="ZoneTexte 61">
            <a:extLst>
              <a:ext uri="{FF2B5EF4-FFF2-40B4-BE49-F238E27FC236}">
                <a16:creationId xmlns:a16="http://schemas.microsoft.com/office/drawing/2014/main" id="{5BC3EC6D-905C-7D1D-9326-EC79E5ABC98E}"/>
              </a:ext>
            </a:extLst>
          </p:cNvPr>
          <p:cNvSpPr txBox="1"/>
          <p:nvPr/>
        </p:nvSpPr>
        <p:spPr>
          <a:xfrm>
            <a:off x="-20417" y="6242424"/>
            <a:ext cx="122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data1.fa</a:t>
            </a:r>
            <a:endParaRPr lang="en-GB" sz="1600" dirty="0"/>
          </a:p>
        </p:txBody>
      </p:sp>
      <p:pic>
        <p:nvPicPr>
          <p:cNvPr id="63" name="Image 62">
            <a:extLst>
              <a:ext uri="{FF2B5EF4-FFF2-40B4-BE49-F238E27FC236}">
                <a16:creationId xmlns:a16="http://schemas.microsoft.com/office/drawing/2014/main" id="{A60D4132-4C6F-060E-A605-07C92DE2C1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11305" y="5715361"/>
            <a:ext cx="502807" cy="606123"/>
          </a:xfrm>
          <a:prstGeom prst="rect">
            <a:avLst/>
          </a:prstGeom>
        </p:spPr>
      </p:pic>
      <p:sp>
        <p:nvSpPr>
          <p:cNvPr id="64" name="ZoneTexte 63">
            <a:extLst>
              <a:ext uri="{FF2B5EF4-FFF2-40B4-BE49-F238E27FC236}">
                <a16:creationId xmlns:a16="http://schemas.microsoft.com/office/drawing/2014/main" id="{3F071129-7148-32B8-944C-29F305CA61D8}"/>
              </a:ext>
            </a:extLst>
          </p:cNvPr>
          <p:cNvSpPr txBox="1"/>
          <p:nvPr/>
        </p:nvSpPr>
        <p:spPr>
          <a:xfrm>
            <a:off x="1299647" y="6242424"/>
            <a:ext cx="1593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dataA.fastq</a:t>
            </a:r>
            <a:endParaRPr lang="en-GB" sz="1600" dirty="0"/>
          </a:p>
        </p:txBody>
      </p:sp>
      <p:pic>
        <p:nvPicPr>
          <p:cNvPr id="66" name="Image 65">
            <a:extLst>
              <a:ext uri="{FF2B5EF4-FFF2-40B4-BE49-F238E27FC236}">
                <a16:creationId xmlns:a16="http://schemas.microsoft.com/office/drawing/2014/main" id="{FE6DF042-0B0E-C4A9-C6D1-8B2507CB30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3416083" y="5715360"/>
            <a:ext cx="502807" cy="606123"/>
          </a:xfrm>
          <a:prstGeom prst="rect">
            <a:avLst/>
          </a:prstGeom>
        </p:spPr>
      </p:pic>
      <p:sp>
        <p:nvSpPr>
          <p:cNvPr id="67" name="ZoneTexte 66">
            <a:extLst>
              <a:ext uri="{FF2B5EF4-FFF2-40B4-BE49-F238E27FC236}">
                <a16:creationId xmlns:a16="http://schemas.microsoft.com/office/drawing/2014/main" id="{8A19F6A1-C583-EA4B-3B2B-395B979FD080}"/>
              </a:ext>
            </a:extLst>
          </p:cNvPr>
          <p:cNvSpPr txBox="1"/>
          <p:nvPr/>
        </p:nvSpPr>
        <p:spPr>
          <a:xfrm>
            <a:off x="3095162" y="6252509"/>
            <a:ext cx="17602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dataB.fastq</a:t>
            </a:r>
            <a:endParaRPr lang="en-GB" sz="1600" dirty="0"/>
          </a:p>
        </p:txBody>
      </p:sp>
      <p:pic>
        <p:nvPicPr>
          <p:cNvPr id="69" name="Image 68">
            <a:extLst>
              <a:ext uri="{FF2B5EF4-FFF2-40B4-BE49-F238E27FC236}">
                <a16:creationId xmlns:a16="http://schemas.microsoft.com/office/drawing/2014/main" id="{3B83AEE8-3E4E-DEE5-410B-ED66F06F3C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6276356" y="5685418"/>
            <a:ext cx="502807" cy="606123"/>
          </a:xfrm>
          <a:prstGeom prst="rect">
            <a:avLst/>
          </a:prstGeom>
        </p:spPr>
      </p:pic>
      <p:sp>
        <p:nvSpPr>
          <p:cNvPr id="71" name="ZoneTexte 70">
            <a:extLst>
              <a:ext uri="{FF2B5EF4-FFF2-40B4-BE49-F238E27FC236}">
                <a16:creationId xmlns:a16="http://schemas.microsoft.com/office/drawing/2014/main" id="{C60B5223-EAD3-1A70-18B9-32E73C97F66E}"/>
              </a:ext>
            </a:extLst>
          </p:cNvPr>
          <p:cNvSpPr txBox="1"/>
          <p:nvPr/>
        </p:nvSpPr>
        <p:spPr>
          <a:xfrm>
            <a:off x="6025235" y="6283588"/>
            <a:ext cx="1276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script1.sh</a:t>
            </a:r>
            <a:endParaRPr lang="en-GB" sz="1600" dirty="0"/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496C1A10-C3E8-807B-AFDB-B5DDE0DB9B79}"/>
              </a:ext>
            </a:extLst>
          </p:cNvPr>
          <p:cNvCxnSpPr>
            <a:cxnSpLocks/>
          </p:cNvCxnSpPr>
          <p:nvPr/>
        </p:nvCxnSpPr>
        <p:spPr>
          <a:xfrm>
            <a:off x="5730211" y="83074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BC137FDF-FF75-E6DE-38E4-02D904CFE342}"/>
              </a:ext>
            </a:extLst>
          </p:cNvPr>
          <p:cNvCxnSpPr>
            <a:cxnSpLocks/>
          </p:cNvCxnSpPr>
          <p:nvPr/>
        </p:nvCxnSpPr>
        <p:spPr>
          <a:xfrm>
            <a:off x="5730211" y="1660767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5" name="Image 54">
            <a:extLst>
              <a:ext uri="{FF2B5EF4-FFF2-40B4-BE49-F238E27FC236}">
                <a16:creationId xmlns:a16="http://schemas.microsoft.com/office/drawing/2014/main" id="{E96A2F74-569B-2935-9089-D4053A8474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030886" y="1924527"/>
            <a:ext cx="501133" cy="407922"/>
          </a:xfrm>
          <a:prstGeom prst="rect">
            <a:avLst/>
          </a:prstGeom>
        </p:spPr>
      </p:pic>
      <p:sp>
        <p:nvSpPr>
          <p:cNvPr id="75" name="ZoneTexte 74">
            <a:extLst>
              <a:ext uri="{FF2B5EF4-FFF2-40B4-BE49-F238E27FC236}">
                <a16:creationId xmlns:a16="http://schemas.microsoft.com/office/drawing/2014/main" id="{2532DED7-18F1-4D11-2938-B82CD6CCD41A}"/>
              </a:ext>
            </a:extLst>
          </p:cNvPr>
          <p:cNvSpPr txBox="1"/>
          <p:nvPr/>
        </p:nvSpPr>
        <p:spPr>
          <a:xfrm>
            <a:off x="6673683" y="1624590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pic>
        <p:nvPicPr>
          <p:cNvPr id="76" name="Image 75">
            <a:extLst>
              <a:ext uri="{FF2B5EF4-FFF2-40B4-BE49-F238E27FC236}">
                <a16:creationId xmlns:a16="http://schemas.microsoft.com/office/drawing/2014/main" id="{CDA2922B-835F-8D28-128E-A3902E500C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931090" y="3233575"/>
            <a:ext cx="744623" cy="606123"/>
          </a:xfrm>
          <a:prstGeom prst="rect">
            <a:avLst/>
          </a:prstGeom>
        </p:spPr>
      </p:pic>
      <p:sp>
        <p:nvSpPr>
          <p:cNvPr id="77" name="ZoneTexte 76">
            <a:extLst>
              <a:ext uri="{FF2B5EF4-FFF2-40B4-BE49-F238E27FC236}">
                <a16:creationId xmlns:a16="http://schemas.microsoft.com/office/drawing/2014/main" id="{5D0616B1-DF82-C3E8-D381-FEEC0BA82360}"/>
              </a:ext>
            </a:extLst>
          </p:cNvPr>
          <p:cNvSpPr txBox="1"/>
          <p:nvPr/>
        </p:nvSpPr>
        <p:spPr>
          <a:xfrm>
            <a:off x="2258185" y="3368887"/>
            <a:ext cx="3464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training_unix_basics</a:t>
            </a:r>
            <a:endParaRPr lang="en-GB" sz="1600" dirty="0"/>
          </a:p>
        </p:txBody>
      </p: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3A0FFBFF-FA4E-FD7F-BAD4-87FE48065991}"/>
              </a:ext>
            </a:extLst>
          </p:cNvPr>
          <p:cNvCxnSpPr>
            <a:cxnSpLocks/>
          </p:cNvCxnSpPr>
          <p:nvPr/>
        </p:nvCxnSpPr>
        <p:spPr>
          <a:xfrm flipH="1">
            <a:off x="4503454" y="1882023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ADAE6522-F18A-F079-36BA-4C326BE2471B}"/>
              </a:ext>
            </a:extLst>
          </p:cNvPr>
          <p:cNvCxnSpPr>
            <a:cxnSpLocks/>
          </p:cNvCxnSpPr>
          <p:nvPr/>
        </p:nvCxnSpPr>
        <p:spPr>
          <a:xfrm>
            <a:off x="4503454" y="1882023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4BA0276D-AFF0-83AB-A4B0-10D7B753B01D}"/>
              </a:ext>
            </a:extLst>
          </p:cNvPr>
          <p:cNvCxnSpPr>
            <a:cxnSpLocks/>
          </p:cNvCxnSpPr>
          <p:nvPr/>
        </p:nvCxnSpPr>
        <p:spPr>
          <a:xfrm>
            <a:off x="4530159" y="2697081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1" name="Image 80">
            <a:extLst>
              <a:ext uri="{FF2B5EF4-FFF2-40B4-BE49-F238E27FC236}">
                <a16:creationId xmlns:a16="http://schemas.microsoft.com/office/drawing/2014/main" id="{C90DABFE-87EB-C42D-714F-2627CDA75C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830834" y="2960841"/>
            <a:ext cx="501133" cy="407922"/>
          </a:xfrm>
          <a:prstGeom prst="rect">
            <a:avLst/>
          </a:prstGeom>
        </p:spPr>
      </p:pic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095C47DB-398C-11FB-4EB4-2160688B9B5A}"/>
              </a:ext>
            </a:extLst>
          </p:cNvPr>
          <p:cNvCxnSpPr>
            <a:cxnSpLocks/>
          </p:cNvCxnSpPr>
          <p:nvPr/>
        </p:nvCxnSpPr>
        <p:spPr>
          <a:xfrm flipH="1">
            <a:off x="3303402" y="2918337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29863DB3-DA8B-E49D-7005-93654E7C5D5B}"/>
              </a:ext>
            </a:extLst>
          </p:cNvPr>
          <p:cNvCxnSpPr>
            <a:cxnSpLocks/>
          </p:cNvCxnSpPr>
          <p:nvPr/>
        </p:nvCxnSpPr>
        <p:spPr>
          <a:xfrm>
            <a:off x="3303402" y="291833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4" name="ZoneTexte 83">
            <a:extLst>
              <a:ext uri="{FF2B5EF4-FFF2-40B4-BE49-F238E27FC236}">
                <a16:creationId xmlns:a16="http://schemas.microsoft.com/office/drawing/2014/main" id="{318AE63C-5F00-88FC-153B-8BC94E070802}"/>
              </a:ext>
            </a:extLst>
          </p:cNvPr>
          <p:cNvSpPr txBox="1"/>
          <p:nvPr/>
        </p:nvSpPr>
        <p:spPr>
          <a:xfrm>
            <a:off x="5465183" y="2657502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cxnSp>
        <p:nvCxnSpPr>
          <p:cNvPr id="85" name="Connecteur droit 84">
            <a:extLst>
              <a:ext uri="{FF2B5EF4-FFF2-40B4-BE49-F238E27FC236}">
                <a16:creationId xmlns:a16="http://schemas.microsoft.com/office/drawing/2014/main" id="{3A3BD21B-8D49-D18D-4DDC-2483356E6FFC}"/>
              </a:ext>
            </a:extLst>
          </p:cNvPr>
          <p:cNvCxnSpPr>
            <a:cxnSpLocks/>
          </p:cNvCxnSpPr>
          <p:nvPr/>
        </p:nvCxnSpPr>
        <p:spPr>
          <a:xfrm>
            <a:off x="3281268" y="3736411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6" name="Connecteur droit 85">
            <a:extLst>
              <a:ext uri="{FF2B5EF4-FFF2-40B4-BE49-F238E27FC236}">
                <a16:creationId xmlns:a16="http://schemas.microsoft.com/office/drawing/2014/main" id="{5BDAFAE0-6FD4-6E29-4752-8692AA89ED0A}"/>
              </a:ext>
            </a:extLst>
          </p:cNvPr>
          <p:cNvCxnSpPr>
            <a:cxnSpLocks/>
          </p:cNvCxnSpPr>
          <p:nvPr/>
        </p:nvCxnSpPr>
        <p:spPr>
          <a:xfrm flipH="1">
            <a:off x="2054511" y="3949294"/>
            <a:ext cx="4456189" cy="2333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7" name="Connecteur droit 86">
            <a:extLst>
              <a:ext uri="{FF2B5EF4-FFF2-40B4-BE49-F238E27FC236}">
                <a16:creationId xmlns:a16="http://schemas.microsoft.com/office/drawing/2014/main" id="{2EE93FB3-5867-0EA5-AD2D-29D2773A5764}"/>
              </a:ext>
            </a:extLst>
          </p:cNvPr>
          <p:cNvCxnSpPr>
            <a:cxnSpLocks/>
          </p:cNvCxnSpPr>
          <p:nvPr/>
        </p:nvCxnSpPr>
        <p:spPr>
          <a:xfrm>
            <a:off x="2054511" y="395766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0" name="Connecteur droit 89">
            <a:extLst>
              <a:ext uri="{FF2B5EF4-FFF2-40B4-BE49-F238E27FC236}">
                <a16:creationId xmlns:a16="http://schemas.microsoft.com/office/drawing/2014/main" id="{E2B61F55-5CBC-2250-EB6E-73034B5A4CBF}"/>
              </a:ext>
            </a:extLst>
          </p:cNvPr>
          <p:cNvCxnSpPr>
            <a:cxnSpLocks/>
          </p:cNvCxnSpPr>
          <p:nvPr/>
        </p:nvCxnSpPr>
        <p:spPr>
          <a:xfrm>
            <a:off x="4453930" y="393789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1" name="Connecteur droit 90">
            <a:extLst>
              <a:ext uri="{FF2B5EF4-FFF2-40B4-BE49-F238E27FC236}">
                <a16:creationId xmlns:a16="http://schemas.microsoft.com/office/drawing/2014/main" id="{E2447DFB-C4AD-0D73-7316-C4E0CF88890A}"/>
              </a:ext>
            </a:extLst>
          </p:cNvPr>
          <p:cNvCxnSpPr>
            <a:cxnSpLocks/>
          </p:cNvCxnSpPr>
          <p:nvPr/>
        </p:nvCxnSpPr>
        <p:spPr>
          <a:xfrm>
            <a:off x="6510700" y="393789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4" name="Connecteur droit 93">
            <a:extLst>
              <a:ext uri="{FF2B5EF4-FFF2-40B4-BE49-F238E27FC236}">
                <a16:creationId xmlns:a16="http://schemas.microsoft.com/office/drawing/2014/main" id="{A82EC14D-23A4-8A5D-EE0A-724A013B28F1}"/>
              </a:ext>
            </a:extLst>
          </p:cNvPr>
          <p:cNvCxnSpPr>
            <a:cxnSpLocks/>
          </p:cNvCxnSpPr>
          <p:nvPr/>
        </p:nvCxnSpPr>
        <p:spPr>
          <a:xfrm flipH="1">
            <a:off x="2054511" y="4754049"/>
            <a:ext cx="1447" cy="640198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5" name="Connecteur droit 94">
            <a:extLst>
              <a:ext uri="{FF2B5EF4-FFF2-40B4-BE49-F238E27FC236}">
                <a16:creationId xmlns:a16="http://schemas.microsoft.com/office/drawing/2014/main" id="{E39B3F21-E505-A07C-064E-D9848B6B2D2C}"/>
              </a:ext>
            </a:extLst>
          </p:cNvPr>
          <p:cNvCxnSpPr>
            <a:cxnSpLocks/>
          </p:cNvCxnSpPr>
          <p:nvPr/>
        </p:nvCxnSpPr>
        <p:spPr>
          <a:xfrm flipH="1">
            <a:off x="415393" y="5394247"/>
            <a:ext cx="326032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454B1987-6CC9-F369-778A-0A8C6516FB89}"/>
              </a:ext>
            </a:extLst>
          </p:cNvPr>
          <p:cNvCxnSpPr>
            <a:cxnSpLocks/>
            <a:endCxn id="61" idx="0"/>
          </p:cNvCxnSpPr>
          <p:nvPr/>
        </p:nvCxnSpPr>
        <p:spPr>
          <a:xfrm>
            <a:off x="427770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4" name="Connecteur droit 103">
            <a:extLst>
              <a:ext uri="{FF2B5EF4-FFF2-40B4-BE49-F238E27FC236}">
                <a16:creationId xmlns:a16="http://schemas.microsoft.com/office/drawing/2014/main" id="{60DC4B0E-51B7-384B-FE53-A23C5628A61D}"/>
              </a:ext>
            </a:extLst>
          </p:cNvPr>
          <p:cNvCxnSpPr>
            <a:cxnSpLocks/>
          </p:cNvCxnSpPr>
          <p:nvPr/>
        </p:nvCxnSpPr>
        <p:spPr>
          <a:xfrm>
            <a:off x="1962708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245DB50C-D2F4-C9DE-B515-2FFCBA25919E}"/>
              </a:ext>
            </a:extLst>
          </p:cNvPr>
          <p:cNvCxnSpPr>
            <a:cxnSpLocks/>
          </p:cNvCxnSpPr>
          <p:nvPr/>
        </p:nvCxnSpPr>
        <p:spPr>
          <a:xfrm>
            <a:off x="3675713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8" name="Connecteur droit 107">
            <a:extLst>
              <a:ext uri="{FF2B5EF4-FFF2-40B4-BE49-F238E27FC236}">
                <a16:creationId xmlns:a16="http://schemas.microsoft.com/office/drawing/2014/main" id="{9FF9E5D7-70F6-F4FB-0AC8-C8CECAF186C4}"/>
              </a:ext>
            </a:extLst>
          </p:cNvPr>
          <p:cNvCxnSpPr>
            <a:cxnSpLocks/>
            <a:endCxn id="69" idx="0"/>
          </p:cNvCxnSpPr>
          <p:nvPr/>
        </p:nvCxnSpPr>
        <p:spPr>
          <a:xfrm>
            <a:off x="6508504" y="4754049"/>
            <a:ext cx="19256" cy="93136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068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B1380E8F-B37B-A8C6-1DA4-8660D53636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603606" y="94831"/>
            <a:ext cx="744622" cy="60612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1F45C01-E617-1B72-F35C-2ACCB30AE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350503" y="1124943"/>
            <a:ext cx="744623" cy="60612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0567CC87-CF81-E456-C274-12F1D624AD5E}"/>
              </a:ext>
            </a:extLst>
          </p:cNvPr>
          <p:cNvSpPr txBox="1"/>
          <p:nvPr/>
        </p:nvSpPr>
        <p:spPr>
          <a:xfrm>
            <a:off x="6886520" y="174302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/</a:t>
            </a:r>
            <a:endParaRPr lang="en-GB" sz="1600" b="1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3AF0E9C-A00C-D8AD-96BE-3141336A85D4}"/>
              </a:ext>
            </a:extLst>
          </p:cNvPr>
          <p:cNvSpPr txBox="1"/>
          <p:nvPr/>
        </p:nvSpPr>
        <p:spPr>
          <a:xfrm>
            <a:off x="7924867" y="571161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AE9949D-45B3-B863-7A91-B7452482AE4E}"/>
              </a:ext>
            </a:extLst>
          </p:cNvPr>
          <p:cNvCxnSpPr>
            <a:cxnSpLocks/>
          </p:cNvCxnSpPr>
          <p:nvPr/>
        </p:nvCxnSpPr>
        <p:spPr>
          <a:xfrm>
            <a:off x="6956968" y="609879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7241E5AD-8DEC-5D93-9C0B-4F9BFF264DDE}"/>
              </a:ext>
            </a:extLst>
          </p:cNvPr>
          <p:cNvCxnSpPr>
            <a:cxnSpLocks/>
          </p:cNvCxnSpPr>
          <p:nvPr/>
        </p:nvCxnSpPr>
        <p:spPr>
          <a:xfrm flipH="1">
            <a:off x="5730211" y="830747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AEACA6A3-1D7D-A5B4-E4D6-B08149766FAF}"/>
              </a:ext>
            </a:extLst>
          </p:cNvPr>
          <p:cNvSpPr txBox="1"/>
          <p:nvPr/>
        </p:nvSpPr>
        <p:spPr>
          <a:xfrm>
            <a:off x="5350503" y="1230861"/>
            <a:ext cx="9258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home</a:t>
            </a:r>
            <a:endParaRPr lang="en-GB" sz="1600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BF82960A-284E-F2B4-0868-AF0FB0A83EB6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110781" y="2194631"/>
            <a:ext cx="744623" cy="606123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6802B48E-4927-9D7F-2249-0CC755DDB247}"/>
              </a:ext>
            </a:extLst>
          </p:cNvPr>
          <p:cNvSpPr txBox="1"/>
          <p:nvPr/>
        </p:nvSpPr>
        <p:spPr>
          <a:xfrm>
            <a:off x="3694943" y="2297637"/>
            <a:ext cx="2135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&lt;</a:t>
            </a:r>
            <a:r>
              <a:rPr lang="en-GB" sz="2000" dirty="0" err="1"/>
              <a:t>user_name</a:t>
            </a:r>
            <a:r>
              <a:rPr lang="en-GB" sz="2000" dirty="0"/>
              <a:t>&gt;</a:t>
            </a:r>
            <a:endParaRPr lang="en-GB" sz="1600" dirty="0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7BC7C248-CD5E-AD6A-B4FC-D982FB47A1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711305" y="4252609"/>
            <a:ext cx="744623" cy="606123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9494322C-891F-4C64-92EC-57D3A24E0805}"/>
              </a:ext>
            </a:extLst>
          </p:cNvPr>
          <p:cNvSpPr txBox="1"/>
          <p:nvPr/>
        </p:nvSpPr>
        <p:spPr>
          <a:xfrm>
            <a:off x="1742663" y="4353939"/>
            <a:ext cx="921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data</a:t>
            </a:r>
            <a:endParaRPr lang="en-GB" sz="1600" dirty="0"/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DC94562D-F907-D15E-F6FC-8A5635D449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257643" y="873639"/>
            <a:ext cx="501133" cy="407922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E6C0E6E6-64FF-A5D7-BDD4-925A0DF06F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131135" y="4249214"/>
            <a:ext cx="744623" cy="606123"/>
          </a:xfrm>
          <a:prstGeom prst="rect">
            <a:avLst/>
          </a:prstGeom>
        </p:spPr>
      </p:pic>
      <p:sp>
        <p:nvSpPr>
          <p:cNvPr id="42" name="ZoneTexte 41">
            <a:extLst>
              <a:ext uri="{FF2B5EF4-FFF2-40B4-BE49-F238E27FC236}">
                <a16:creationId xmlns:a16="http://schemas.microsoft.com/office/drawing/2014/main" id="{B2A04660-F47C-40B8-ECBF-C668172272F8}"/>
              </a:ext>
            </a:extLst>
          </p:cNvPr>
          <p:cNvSpPr txBox="1"/>
          <p:nvPr/>
        </p:nvSpPr>
        <p:spPr>
          <a:xfrm>
            <a:off x="6138745" y="4331240"/>
            <a:ext cx="89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script</a:t>
            </a:r>
            <a:endParaRPr lang="en-GB" sz="1600" dirty="0"/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51A4F940-2F59-4D17-454D-CCFCC1FFA7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4216022" y="4292750"/>
            <a:ext cx="502807" cy="606123"/>
          </a:xfrm>
          <a:prstGeom prst="rect">
            <a:avLst/>
          </a:prstGeom>
        </p:spPr>
      </p:pic>
      <p:sp>
        <p:nvSpPr>
          <p:cNvPr id="50" name="ZoneTexte 49">
            <a:extLst>
              <a:ext uri="{FF2B5EF4-FFF2-40B4-BE49-F238E27FC236}">
                <a16:creationId xmlns:a16="http://schemas.microsoft.com/office/drawing/2014/main" id="{53C9DE0A-56FF-BB7C-9EA5-0D0626BC7CA5}"/>
              </a:ext>
            </a:extLst>
          </p:cNvPr>
          <p:cNvSpPr txBox="1"/>
          <p:nvPr/>
        </p:nvSpPr>
        <p:spPr>
          <a:xfrm>
            <a:off x="3983908" y="4806881"/>
            <a:ext cx="1264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Readme</a:t>
            </a:r>
            <a:endParaRPr lang="en-GB" sz="1600" dirty="0"/>
          </a:p>
        </p:txBody>
      </p:sp>
      <p:pic>
        <p:nvPicPr>
          <p:cNvPr id="61" name="Image 60">
            <a:extLst>
              <a:ext uri="{FF2B5EF4-FFF2-40B4-BE49-F238E27FC236}">
                <a16:creationId xmlns:a16="http://schemas.microsoft.com/office/drawing/2014/main" id="{C592377F-CDEC-8973-530D-FABEB60AE7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6366" y="5715361"/>
            <a:ext cx="502807" cy="606123"/>
          </a:xfrm>
          <a:prstGeom prst="rect">
            <a:avLst/>
          </a:prstGeom>
        </p:spPr>
      </p:pic>
      <p:sp>
        <p:nvSpPr>
          <p:cNvPr id="62" name="ZoneTexte 61">
            <a:extLst>
              <a:ext uri="{FF2B5EF4-FFF2-40B4-BE49-F238E27FC236}">
                <a16:creationId xmlns:a16="http://schemas.microsoft.com/office/drawing/2014/main" id="{5BC3EC6D-905C-7D1D-9326-EC79E5ABC98E}"/>
              </a:ext>
            </a:extLst>
          </p:cNvPr>
          <p:cNvSpPr txBox="1"/>
          <p:nvPr/>
        </p:nvSpPr>
        <p:spPr>
          <a:xfrm>
            <a:off x="-20417" y="6242424"/>
            <a:ext cx="122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data1.fa</a:t>
            </a:r>
            <a:endParaRPr lang="en-GB" sz="1600" dirty="0"/>
          </a:p>
        </p:txBody>
      </p:sp>
      <p:pic>
        <p:nvPicPr>
          <p:cNvPr id="63" name="Image 62">
            <a:extLst>
              <a:ext uri="{FF2B5EF4-FFF2-40B4-BE49-F238E27FC236}">
                <a16:creationId xmlns:a16="http://schemas.microsoft.com/office/drawing/2014/main" id="{A60D4132-4C6F-060E-A605-07C92DE2C1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11305" y="5715361"/>
            <a:ext cx="502807" cy="606123"/>
          </a:xfrm>
          <a:prstGeom prst="rect">
            <a:avLst/>
          </a:prstGeom>
        </p:spPr>
      </p:pic>
      <p:sp>
        <p:nvSpPr>
          <p:cNvPr id="64" name="ZoneTexte 63">
            <a:extLst>
              <a:ext uri="{FF2B5EF4-FFF2-40B4-BE49-F238E27FC236}">
                <a16:creationId xmlns:a16="http://schemas.microsoft.com/office/drawing/2014/main" id="{3F071129-7148-32B8-944C-29F305CA61D8}"/>
              </a:ext>
            </a:extLst>
          </p:cNvPr>
          <p:cNvSpPr txBox="1"/>
          <p:nvPr/>
        </p:nvSpPr>
        <p:spPr>
          <a:xfrm>
            <a:off x="1299647" y="6242424"/>
            <a:ext cx="1593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dataA.fastq</a:t>
            </a:r>
            <a:endParaRPr lang="en-GB" sz="1600" dirty="0"/>
          </a:p>
        </p:txBody>
      </p:sp>
      <p:pic>
        <p:nvPicPr>
          <p:cNvPr id="66" name="Image 65">
            <a:extLst>
              <a:ext uri="{FF2B5EF4-FFF2-40B4-BE49-F238E27FC236}">
                <a16:creationId xmlns:a16="http://schemas.microsoft.com/office/drawing/2014/main" id="{FE6DF042-0B0E-C4A9-C6D1-8B2507CB30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3416083" y="5715360"/>
            <a:ext cx="502807" cy="606123"/>
          </a:xfrm>
          <a:prstGeom prst="rect">
            <a:avLst/>
          </a:prstGeom>
        </p:spPr>
      </p:pic>
      <p:sp>
        <p:nvSpPr>
          <p:cNvPr id="67" name="ZoneTexte 66">
            <a:extLst>
              <a:ext uri="{FF2B5EF4-FFF2-40B4-BE49-F238E27FC236}">
                <a16:creationId xmlns:a16="http://schemas.microsoft.com/office/drawing/2014/main" id="{8A19F6A1-C583-EA4B-3B2B-395B979FD080}"/>
              </a:ext>
            </a:extLst>
          </p:cNvPr>
          <p:cNvSpPr txBox="1"/>
          <p:nvPr/>
        </p:nvSpPr>
        <p:spPr>
          <a:xfrm>
            <a:off x="3095162" y="6252509"/>
            <a:ext cx="17602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dataB.fastq</a:t>
            </a:r>
            <a:endParaRPr lang="en-GB" sz="1600" dirty="0"/>
          </a:p>
        </p:txBody>
      </p:sp>
      <p:pic>
        <p:nvPicPr>
          <p:cNvPr id="69" name="Image 68">
            <a:extLst>
              <a:ext uri="{FF2B5EF4-FFF2-40B4-BE49-F238E27FC236}">
                <a16:creationId xmlns:a16="http://schemas.microsoft.com/office/drawing/2014/main" id="{3B83AEE8-3E4E-DEE5-410B-ED66F06F3C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6276356" y="5685418"/>
            <a:ext cx="502807" cy="606123"/>
          </a:xfrm>
          <a:prstGeom prst="rect">
            <a:avLst/>
          </a:prstGeom>
        </p:spPr>
      </p:pic>
      <p:sp>
        <p:nvSpPr>
          <p:cNvPr id="71" name="ZoneTexte 70">
            <a:extLst>
              <a:ext uri="{FF2B5EF4-FFF2-40B4-BE49-F238E27FC236}">
                <a16:creationId xmlns:a16="http://schemas.microsoft.com/office/drawing/2014/main" id="{C60B5223-EAD3-1A70-18B9-32E73C97F66E}"/>
              </a:ext>
            </a:extLst>
          </p:cNvPr>
          <p:cNvSpPr txBox="1"/>
          <p:nvPr/>
        </p:nvSpPr>
        <p:spPr>
          <a:xfrm>
            <a:off x="6025235" y="6283588"/>
            <a:ext cx="1276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script1.sh</a:t>
            </a:r>
            <a:endParaRPr lang="en-GB" sz="1600" dirty="0"/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496C1A10-C3E8-807B-AFDB-B5DDE0DB9B79}"/>
              </a:ext>
            </a:extLst>
          </p:cNvPr>
          <p:cNvCxnSpPr>
            <a:cxnSpLocks/>
          </p:cNvCxnSpPr>
          <p:nvPr/>
        </p:nvCxnSpPr>
        <p:spPr>
          <a:xfrm>
            <a:off x="5730211" y="83074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BC137FDF-FF75-E6DE-38E4-02D904CFE342}"/>
              </a:ext>
            </a:extLst>
          </p:cNvPr>
          <p:cNvCxnSpPr>
            <a:cxnSpLocks/>
          </p:cNvCxnSpPr>
          <p:nvPr/>
        </p:nvCxnSpPr>
        <p:spPr>
          <a:xfrm>
            <a:off x="5730211" y="1660767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5" name="Image 54">
            <a:extLst>
              <a:ext uri="{FF2B5EF4-FFF2-40B4-BE49-F238E27FC236}">
                <a16:creationId xmlns:a16="http://schemas.microsoft.com/office/drawing/2014/main" id="{E96A2F74-569B-2935-9089-D4053A8474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030886" y="1924527"/>
            <a:ext cx="501133" cy="407922"/>
          </a:xfrm>
          <a:prstGeom prst="rect">
            <a:avLst/>
          </a:prstGeom>
        </p:spPr>
      </p:pic>
      <p:sp>
        <p:nvSpPr>
          <p:cNvPr id="75" name="ZoneTexte 74">
            <a:extLst>
              <a:ext uri="{FF2B5EF4-FFF2-40B4-BE49-F238E27FC236}">
                <a16:creationId xmlns:a16="http://schemas.microsoft.com/office/drawing/2014/main" id="{2532DED7-18F1-4D11-2938-B82CD6CCD41A}"/>
              </a:ext>
            </a:extLst>
          </p:cNvPr>
          <p:cNvSpPr txBox="1"/>
          <p:nvPr/>
        </p:nvSpPr>
        <p:spPr>
          <a:xfrm>
            <a:off x="6673683" y="1624590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pic>
        <p:nvPicPr>
          <p:cNvPr id="76" name="Image 75">
            <a:extLst>
              <a:ext uri="{FF2B5EF4-FFF2-40B4-BE49-F238E27FC236}">
                <a16:creationId xmlns:a16="http://schemas.microsoft.com/office/drawing/2014/main" id="{CDA2922B-835F-8D28-128E-A3902E500C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931090" y="3233575"/>
            <a:ext cx="744623" cy="606123"/>
          </a:xfrm>
          <a:prstGeom prst="rect">
            <a:avLst/>
          </a:prstGeom>
        </p:spPr>
      </p:pic>
      <p:sp>
        <p:nvSpPr>
          <p:cNvPr id="77" name="ZoneTexte 76">
            <a:extLst>
              <a:ext uri="{FF2B5EF4-FFF2-40B4-BE49-F238E27FC236}">
                <a16:creationId xmlns:a16="http://schemas.microsoft.com/office/drawing/2014/main" id="{5D0616B1-DF82-C3E8-D381-FEEC0BA82360}"/>
              </a:ext>
            </a:extLst>
          </p:cNvPr>
          <p:cNvSpPr txBox="1"/>
          <p:nvPr/>
        </p:nvSpPr>
        <p:spPr>
          <a:xfrm>
            <a:off x="2258185" y="3368887"/>
            <a:ext cx="3464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training_unix_basics</a:t>
            </a:r>
            <a:endParaRPr lang="en-GB" sz="1600" dirty="0"/>
          </a:p>
        </p:txBody>
      </p: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3A0FFBFF-FA4E-FD7F-BAD4-87FE48065991}"/>
              </a:ext>
            </a:extLst>
          </p:cNvPr>
          <p:cNvCxnSpPr>
            <a:cxnSpLocks/>
          </p:cNvCxnSpPr>
          <p:nvPr/>
        </p:nvCxnSpPr>
        <p:spPr>
          <a:xfrm flipH="1">
            <a:off x="4503454" y="1882023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ADAE6522-F18A-F079-36BA-4C326BE2471B}"/>
              </a:ext>
            </a:extLst>
          </p:cNvPr>
          <p:cNvCxnSpPr>
            <a:cxnSpLocks/>
          </p:cNvCxnSpPr>
          <p:nvPr/>
        </p:nvCxnSpPr>
        <p:spPr>
          <a:xfrm>
            <a:off x="4503454" y="1882023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4BA0276D-AFF0-83AB-A4B0-10D7B753B01D}"/>
              </a:ext>
            </a:extLst>
          </p:cNvPr>
          <p:cNvCxnSpPr>
            <a:cxnSpLocks/>
          </p:cNvCxnSpPr>
          <p:nvPr/>
        </p:nvCxnSpPr>
        <p:spPr>
          <a:xfrm>
            <a:off x="4530159" y="2697081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1" name="Image 80">
            <a:extLst>
              <a:ext uri="{FF2B5EF4-FFF2-40B4-BE49-F238E27FC236}">
                <a16:creationId xmlns:a16="http://schemas.microsoft.com/office/drawing/2014/main" id="{C90DABFE-87EB-C42D-714F-2627CDA75C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830834" y="2960841"/>
            <a:ext cx="501133" cy="407922"/>
          </a:xfrm>
          <a:prstGeom prst="rect">
            <a:avLst/>
          </a:prstGeom>
        </p:spPr>
      </p:pic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095C47DB-398C-11FB-4EB4-2160688B9B5A}"/>
              </a:ext>
            </a:extLst>
          </p:cNvPr>
          <p:cNvCxnSpPr>
            <a:cxnSpLocks/>
          </p:cNvCxnSpPr>
          <p:nvPr/>
        </p:nvCxnSpPr>
        <p:spPr>
          <a:xfrm flipH="1">
            <a:off x="3303402" y="2918337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29863DB3-DA8B-E49D-7005-93654E7C5D5B}"/>
              </a:ext>
            </a:extLst>
          </p:cNvPr>
          <p:cNvCxnSpPr>
            <a:cxnSpLocks/>
          </p:cNvCxnSpPr>
          <p:nvPr/>
        </p:nvCxnSpPr>
        <p:spPr>
          <a:xfrm>
            <a:off x="3303402" y="291833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4" name="ZoneTexte 83">
            <a:extLst>
              <a:ext uri="{FF2B5EF4-FFF2-40B4-BE49-F238E27FC236}">
                <a16:creationId xmlns:a16="http://schemas.microsoft.com/office/drawing/2014/main" id="{318AE63C-5F00-88FC-153B-8BC94E070802}"/>
              </a:ext>
            </a:extLst>
          </p:cNvPr>
          <p:cNvSpPr txBox="1"/>
          <p:nvPr/>
        </p:nvSpPr>
        <p:spPr>
          <a:xfrm>
            <a:off x="5465183" y="2657502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cxnSp>
        <p:nvCxnSpPr>
          <p:cNvPr id="85" name="Connecteur droit 84">
            <a:extLst>
              <a:ext uri="{FF2B5EF4-FFF2-40B4-BE49-F238E27FC236}">
                <a16:creationId xmlns:a16="http://schemas.microsoft.com/office/drawing/2014/main" id="{3A3BD21B-8D49-D18D-4DDC-2483356E6FFC}"/>
              </a:ext>
            </a:extLst>
          </p:cNvPr>
          <p:cNvCxnSpPr>
            <a:cxnSpLocks/>
          </p:cNvCxnSpPr>
          <p:nvPr/>
        </p:nvCxnSpPr>
        <p:spPr>
          <a:xfrm>
            <a:off x="3281268" y="3736411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6" name="Connecteur droit 85">
            <a:extLst>
              <a:ext uri="{FF2B5EF4-FFF2-40B4-BE49-F238E27FC236}">
                <a16:creationId xmlns:a16="http://schemas.microsoft.com/office/drawing/2014/main" id="{5BDAFAE0-6FD4-6E29-4752-8692AA89ED0A}"/>
              </a:ext>
            </a:extLst>
          </p:cNvPr>
          <p:cNvCxnSpPr>
            <a:cxnSpLocks/>
          </p:cNvCxnSpPr>
          <p:nvPr/>
        </p:nvCxnSpPr>
        <p:spPr>
          <a:xfrm flipH="1">
            <a:off x="2054511" y="3949294"/>
            <a:ext cx="4456189" cy="2333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7" name="Connecteur droit 86">
            <a:extLst>
              <a:ext uri="{FF2B5EF4-FFF2-40B4-BE49-F238E27FC236}">
                <a16:creationId xmlns:a16="http://schemas.microsoft.com/office/drawing/2014/main" id="{2EE93FB3-5867-0EA5-AD2D-29D2773A5764}"/>
              </a:ext>
            </a:extLst>
          </p:cNvPr>
          <p:cNvCxnSpPr>
            <a:cxnSpLocks/>
          </p:cNvCxnSpPr>
          <p:nvPr/>
        </p:nvCxnSpPr>
        <p:spPr>
          <a:xfrm>
            <a:off x="2054511" y="395766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0" name="Connecteur droit 89">
            <a:extLst>
              <a:ext uri="{FF2B5EF4-FFF2-40B4-BE49-F238E27FC236}">
                <a16:creationId xmlns:a16="http://schemas.microsoft.com/office/drawing/2014/main" id="{E2B61F55-5CBC-2250-EB6E-73034B5A4CBF}"/>
              </a:ext>
            </a:extLst>
          </p:cNvPr>
          <p:cNvCxnSpPr>
            <a:cxnSpLocks/>
          </p:cNvCxnSpPr>
          <p:nvPr/>
        </p:nvCxnSpPr>
        <p:spPr>
          <a:xfrm>
            <a:off x="4453930" y="393789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1" name="Connecteur droit 90">
            <a:extLst>
              <a:ext uri="{FF2B5EF4-FFF2-40B4-BE49-F238E27FC236}">
                <a16:creationId xmlns:a16="http://schemas.microsoft.com/office/drawing/2014/main" id="{E2447DFB-C4AD-0D73-7316-C4E0CF88890A}"/>
              </a:ext>
            </a:extLst>
          </p:cNvPr>
          <p:cNvCxnSpPr>
            <a:cxnSpLocks/>
          </p:cNvCxnSpPr>
          <p:nvPr/>
        </p:nvCxnSpPr>
        <p:spPr>
          <a:xfrm>
            <a:off x="6510700" y="393789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4" name="Connecteur droit 93">
            <a:extLst>
              <a:ext uri="{FF2B5EF4-FFF2-40B4-BE49-F238E27FC236}">
                <a16:creationId xmlns:a16="http://schemas.microsoft.com/office/drawing/2014/main" id="{A82EC14D-23A4-8A5D-EE0A-724A013B28F1}"/>
              </a:ext>
            </a:extLst>
          </p:cNvPr>
          <p:cNvCxnSpPr>
            <a:cxnSpLocks/>
          </p:cNvCxnSpPr>
          <p:nvPr/>
        </p:nvCxnSpPr>
        <p:spPr>
          <a:xfrm flipH="1">
            <a:off x="2054511" y="4754049"/>
            <a:ext cx="1447" cy="640198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5" name="Connecteur droit 94">
            <a:extLst>
              <a:ext uri="{FF2B5EF4-FFF2-40B4-BE49-F238E27FC236}">
                <a16:creationId xmlns:a16="http://schemas.microsoft.com/office/drawing/2014/main" id="{E39B3F21-E505-A07C-064E-D9848B6B2D2C}"/>
              </a:ext>
            </a:extLst>
          </p:cNvPr>
          <p:cNvCxnSpPr>
            <a:cxnSpLocks/>
          </p:cNvCxnSpPr>
          <p:nvPr/>
        </p:nvCxnSpPr>
        <p:spPr>
          <a:xfrm flipH="1">
            <a:off x="415393" y="5394247"/>
            <a:ext cx="326032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454B1987-6CC9-F369-778A-0A8C6516FB89}"/>
              </a:ext>
            </a:extLst>
          </p:cNvPr>
          <p:cNvCxnSpPr>
            <a:cxnSpLocks/>
            <a:endCxn id="61" idx="0"/>
          </p:cNvCxnSpPr>
          <p:nvPr/>
        </p:nvCxnSpPr>
        <p:spPr>
          <a:xfrm>
            <a:off x="427770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4" name="Connecteur droit 103">
            <a:extLst>
              <a:ext uri="{FF2B5EF4-FFF2-40B4-BE49-F238E27FC236}">
                <a16:creationId xmlns:a16="http://schemas.microsoft.com/office/drawing/2014/main" id="{60DC4B0E-51B7-384B-FE53-A23C5628A61D}"/>
              </a:ext>
            </a:extLst>
          </p:cNvPr>
          <p:cNvCxnSpPr>
            <a:cxnSpLocks/>
          </p:cNvCxnSpPr>
          <p:nvPr/>
        </p:nvCxnSpPr>
        <p:spPr>
          <a:xfrm>
            <a:off x="1962708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245DB50C-D2F4-C9DE-B515-2FFCBA25919E}"/>
              </a:ext>
            </a:extLst>
          </p:cNvPr>
          <p:cNvCxnSpPr>
            <a:cxnSpLocks/>
          </p:cNvCxnSpPr>
          <p:nvPr/>
        </p:nvCxnSpPr>
        <p:spPr>
          <a:xfrm>
            <a:off x="3675713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8" name="Connecteur droit 107">
            <a:extLst>
              <a:ext uri="{FF2B5EF4-FFF2-40B4-BE49-F238E27FC236}">
                <a16:creationId xmlns:a16="http://schemas.microsoft.com/office/drawing/2014/main" id="{9FF9E5D7-70F6-F4FB-0AC8-C8CECAF186C4}"/>
              </a:ext>
            </a:extLst>
          </p:cNvPr>
          <p:cNvCxnSpPr>
            <a:cxnSpLocks/>
            <a:endCxn id="69" idx="0"/>
          </p:cNvCxnSpPr>
          <p:nvPr/>
        </p:nvCxnSpPr>
        <p:spPr>
          <a:xfrm>
            <a:off x="6508504" y="4754049"/>
            <a:ext cx="19256" cy="93136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Virage 2">
            <a:extLst>
              <a:ext uri="{FF2B5EF4-FFF2-40B4-BE49-F238E27FC236}">
                <a16:creationId xmlns:a16="http://schemas.microsoft.com/office/drawing/2014/main" id="{FEEFB769-2306-4860-07BA-75DCB168ECA1}"/>
              </a:ext>
            </a:extLst>
          </p:cNvPr>
          <p:cNvSpPr/>
          <p:nvPr/>
        </p:nvSpPr>
        <p:spPr>
          <a:xfrm rot="5400000" flipV="1">
            <a:off x="2955125" y="2528849"/>
            <a:ext cx="622639" cy="602870"/>
          </a:xfrm>
          <a:prstGeom prst="bentArrow">
            <a:avLst>
              <a:gd name="adj1" fmla="val 11120"/>
              <a:gd name="adj2" fmla="val 15582"/>
              <a:gd name="adj3" fmla="val 21034"/>
              <a:gd name="adj4" fmla="val 43750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Virage 5">
            <a:extLst>
              <a:ext uri="{FF2B5EF4-FFF2-40B4-BE49-F238E27FC236}">
                <a16:creationId xmlns:a16="http://schemas.microsoft.com/office/drawing/2014/main" id="{6637DB7B-0DFC-04F5-0380-0E04B4107409}"/>
              </a:ext>
            </a:extLst>
          </p:cNvPr>
          <p:cNvSpPr/>
          <p:nvPr/>
        </p:nvSpPr>
        <p:spPr>
          <a:xfrm rot="5400000" flipV="1">
            <a:off x="1632794" y="3535172"/>
            <a:ext cx="622639" cy="602870"/>
          </a:xfrm>
          <a:prstGeom prst="bentArrow">
            <a:avLst>
              <a:gd name="adj1" fmla="val 11120"/>
              <a:gd name="adj2" fmla="val 15582"/>
              <a:gd name="adj3" fmla="val 21034"/>
              <a:gd name="adj4" fmla="val 43750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155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B1380E8F-B37B-A8C6-1DA4-8660D53636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603606" y="94831"/>
            <a:ext cx="744622" cy="60612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1F45C01-E617-1B72-F35C-2ACCB30AE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350503" y="1124943"/>
            <a:ext cx="744623" cy="60612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0567CC87-CF81-E456-C274-12F1D624AD5E}"/>
              </a:ext>
            </a:extLst>
          </p:cNvPr>
          <p:cNvSpPr txBox="1"/>
          <p:nvPr/>
        </p:nvSpPr>
        <p:spPr>
          <a:xfrm>
            <a:off x="6886520" y="174302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/</a:t>
            </a:r>
            <a:endParaRPr lang="en-GB" sz="1600" b="1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3AF0E9C-A00C-D8AD-96BE-3141336A85D4}"/>
              </a:ext>
            </a:extLst>
          </p:cNvPr>
          <p:cNvSpPr txBox="1"/>
          <p:nvPr/>
        </p:nvSpPr>
        <p:spPr>
          <a:xfrm>
            <a:off x="7924867" y="571161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AE9949D-45B3-B863-7A91-B7452482AE4E}"/>
              </a:ext>
            </a:extLst>
          </p:cNvPr>
          <p:cNvCxnSpPr>
            <a:cxnSpLocks/>
          </p:cNvCxnSpPr>
          <p:nvPr/>
        </p:nvCxnSpPr>
        <p:spPr>
          <a:xfrm>
            <a:off x="6956968" y="609879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7241E5AD-8DEC-5D93-9C0B-4F9BFF264DDE}"/>
              </a:ext>
            </a:extLst>
          </p:cNvPr>
          <p:cNvCxnSpPr>
            <a:cxnSpLocks/>
          </p:cNvCxnSpPr>
          <p:nvPr/>
        </p:nvCxnSpPr>
        <p:spPr>
          <a:xfrm flipH="1">
            <a:off x="5730211" y="830747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AEACA6A3-1D7D-A5B4-E4D6-B08149766FAF}"/>
              </a:ext>
            </a:extLst>
          </p:cNvPr>
          <p:cNvSpPr txBox="1"/>
          <p:nvPr/>
        </p:nvSpPr>
        <p:spPr>
          <a:xfrm>
            <a:off x="5350503" y="1230861"/>
            <a:ext cx="9258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home</a:t>
            </a:r>
            <a:endParaRPr lang="en-GB" sz="1600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BF82960A-284E-F2B4-0868-AF0FB0A83E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110781" y="2194631"/>
            <a:ext cx="744623" cy="606123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6802B48E-4927-9D7F-2249-0CC755DDB247}"/>
              </a:ext>
            </a:extLst>
          </p:cNvPr>
          <p:cNvSpPr txBox="1"/>
          <p:nvPr/>
        </p:nvSpPr>
        <p:spPr>
          <a:xfrm>
            <a:off x="3694943" y="2297637"/>
            <a:ext cx="2135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&lt;</a:t>
            </a:r>
            <a:r>
              <a:rPr lang="en-GB" sz="2000" dirty="0" err="1"/>
              <a:t>user_name</a:t>
            </a:r>
            <a:r>
              <a:rPr lang="en-GB" sz="2000" dirty="0"/>
              <a:t>&gt;</a:t>
            </a:r>
            <a:endParaRPr lang="en-GB" sz="1600" dirty="0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7BC7C248-CD5E-AD6A-B4FC-D982FB47A1FD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711305" y="4252609"/>
            <a:ext cx="744623" cy="606123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9494322C-891F-4C64-92EC-57D3A24E0805}"/>
              </a:ext>
            </a:extLst>
          </p:cNvPr>
          <p:cNvSpPr txBox="1"/>
          <p:nvPr/>
        </p:nvSpPr>
        <p:spPr>
          <a:xfrm>
            <a:off x="1742663" y="4353939"/>
            <a:ext cx="921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data</a:t>
            </a:r>
            <a:endParaRPr lang="en-GB" sz="1600" dirty="0"/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DC94562D-F907-D15E-F6FC-8A5635D449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257643" y="873639"/>
            <a:ext cx="501133" cy="407922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E6C0E6E6-64FF-A5D7-BDD4-925A0DF06F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131135" y="4249214"/>
            <a:ext cx="744623" cy="606123"/>
          </a:xfrm>
          <a:prstGeom prst="rect">
            <a:avLst/>
          </a:prstGeom>
        </p:spPr>
      </p:pic>
      <p:sp>
        <p:nvSpPr>
          <p:cNvPr id="42" name="ZoneTexte 41">
            <a:extLst>
              <a:ext uri="{FF2B5EF4-FFF2-40B4-BE49-F238E27FC236}">
                <a16:creationId xmlns:a16="http://schemas.microsoft.com/office/drawing/2014/main" id="{B2A04660-F47C-40B8-ECBF-C668172272F8}"/>
              </a:ext>
            </a:extLst>
          </p:cNvPr>
          <p:cNvSpPr txBox="1"/>
          <p:nvPr/>
        </p:nvSpPr>
        <p:spPr>
          <a:xfrm>
            <a:off x="6138745" y="4331240"/>
            <a:ext cx="89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script</a:t>
            </a:r>
            <a:endParaRPr lang="en-GB" sz="1600" dirty="0"/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51A4F940-2F59-4D17-454D-CCFCC1FFA7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4216022" y="4292750"/>
            <a:ext cx="502807" cy="606123"/>
          </a:xfrm>
          <a:prstGeom prst="rect">
            <a:avLst/>
          </a:prstGeom>
        </p:spPr>
      </p:pic>
      <p:sp>
        <p:nvSpPr>
          <p:cNvPr id="50" name="ZoneTexte 49">
            <a:extLst>
              <a:ext uri="{FF2B5EF4-FFF2-40B4-BE49-F238E27FC236}">
                <a16:creationId xmlns:a16="http://schemas.microsoft.com/office/drawing/2014/main" id="{53C9DE0A-56FF-BB7C-9EA5-0D0626BC7CA5}"/>
              </a:ext>
            </a:extLst>
          </p:cNvPr>
          <p:cNvSpPr txBox="1"/>
          <p:nvPr/>
        </p:nvSpPr>
        <p:spPr>
          <a:xfrm>
            <a:off x="3983908" y="4806881"/>
            <a:ext cx="1264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Readme</a:t>
            </a:r>
            <a:endParaRPr lang="en-GB" sz="1600" dirty="0"/>
          </a:p>
        </p:txBody>
      </p:sp>
      <p:pic>
        <p:nvPicPr>
          <p:cNvPr id="61" name="Image 60">
            <a:extLst>
              <a:ext uri="{FF2B5EF4-FFF2-40B4-BE49-F238E27FC236}">
                <a16:creationId xmlns:a16="http://schemas.microsoft.com/office/drawing/2014/main" id="{C592377F-CDEC-8973-530D-FABEB60AE7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6366" y="5715361"/>
            <a:ext cx="502807" cy="606123"/>
          </a:xfrm>
          <a:prstGeom prst="rect">
            <a:avLst/>
          </a:prstGeom>
        </p:spPr>
      </p:pic>
      <p:sp>
        <p:nvSpPr>
          <p:cNvPr id="62" name="ZoneTexte 61">
            <a:extLst>
              <a:ext uri="{FF2B5EF4-FFF2-40B4-BE49-F238E27FC236}">
                <a16:creationId xmlns:a16="http://schemas.microsoft.com/office/drawing/2014/main" id="{5BC3EC6D-905C-7D1D-9326-EC79E5ABC98E}"/>
              </a:ext>
            </a:extLst>
          </p:cNvPr>
          <p:cNvSpPr txBox="1"/>
          <p:nvPr/>
        </p:nvSpPr>
        <p:spPr>
          <a:xfrm>
            <a:off x="-20417" y="6242424"/>
            <a:ext cx="122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data1.fa</a:t>
            </a:r>
            <a:endParaRPr lang="en-GB" sz="1600" dirty="0"/>
          </a:p>
        </p:txBody>
      </p:sp>
      <p:pic>
        <p:nvPicPr>
          <p:cNvPr id="63" name="Image 62">
            <a:extLst>
              <a:ext uri="{FF2B5EF4-FFF2-40B4-BE49-F238E27FC236}">
                <a16:creationId xmlns:a16="http://schemas.microsoft.com/office/drawing/2014/main" id="{A60D4132-4C6F-060E-A605-07C92DE2C1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11305" y="5715361"/>
            <a:ext cx="502807" cy="606123"/>
          </a:xfrm>
          <a:prstGeom prst="rect">
            <a:avLst/>
          </a:prstGeom>
        </p:spPr>
      </p:pic>
      <p:sp>
        <p:nvSpPr>
          <p:cNvPr id="64" name="ZoneTexte 63">
            <a:extLst>
              <a:ext uri="{FF2B5EF4-FFF2-40B4-BE49-F238E27FC236}">
                <a16:creationId xmlns:a16="http://schemas.microsoft.com/office/drawing/2014/main" id="{3F071129-7148-32B8-944C-29F305CA61D8}"/>
              </a:ext>
            </a:extLst>
          </p:cNvPr>
          <p:cNvSpPr txBox="1"/>
          <p:nvPr/>
        </p:nvSpPr>
        <p:spPr>
          <a:xfrm>
            <a:off x="1299647" y="6242424"/>
            <a:ext cx="1593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dataA.fastq</a:t>
            </a:r>
            <a:endParaRPr lang="en-GB" sz="1600" dirty="0"/>
          </a:p>
        </p:txBody>
      </p:sp>
      <p:pic>
        <p:nvPicPr>
          <p:cNvPr id="66" name="Image 65">
            <a:extLst>
              <a:ext uri="{FF2B5EF4-FFF2-40B4-BE49-F238E27FC236}">
                <a16:creationId xmlns:a16="http://schemas.microsoft.com/office/drawing/2014/main" id="{FE6DF042-0B0E-C4A9-C6D1-8B2507CB30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3416083" y="5715360"/>
            <a:ext cx="502807" cy="606123"/>
          </a:xfrm>
          <a:prstGeom prst="rect">
            <a:avLst/>
          </a:prstGeom>
        </p:spPr>
      </p:pic>
      <p:sp>
        <p:nvSpPr>
          <p:cNvPr id="67" name="ZoneTexte 66">
            <a:extLst>
              <a:ext uri="{FF2B5EF4-FFF2-40B4-BE49-F238E27FC236}">
                <a16:creationId xmlns:a16="http://schemas.microsoft.com/office/drawing/2014/main" id="{8A19F6A1-C583-EA4B-3B2B-395B979FD080}"/>
              </a:ext>
            </a:extLst>
          </p:cNvPr>
          <p:cNvSpPr txBox="1"/>
          <p:nvPr/>
        </p:nvSpPr>
        <p:spPr>
          <a:xfrm>
            <a:off x="3095162" y="6252509"/>
            <a:ext cx="17602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dataB.fastq</a:t>
            </a:r>
            <a:endParaRPr lang="en-GB" sz="1600" dirty="0"/>
          </a:p>
        </p:txBody>
      </p:sp>
      <p:pic>
        <p:nvPicPr>
          <p:cNvPr id="69" name="Image 68">
            <a:extLst>
              <a:ext uri="{FF2B5EF4-FFF2-40B4-BE49-F238E27FC236}">
                <a16:creationId xmlns:a16="http://schemas.microsoft.com/office/drawing/2014/main" id="{3B83AEE8-3E4E-DEE5-410B-ED66F06F3C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6276356" y="5685418"/>
            <a:ext cx="502807" cy="606123"/>
          </a:xfrm>
          <a:prstGeom prst="rect">
            <a:avLst/>
          </a:prstGeom>
        </p:spPr>
      </p:pic>
      <p:sp>
        <p:nvSpPr>
          <p:cNvPr id="71" name="ZoneTexte 70">
            <a:extLst>
              <a:ext uri="{FF2B5EF4-FFF2-40B4-BE49-F238E27FC236}">
                <a16:creationId xmlns:a16="http://schemas.microsoft.com/office/drawing/2014/main" id="{C60B5223-EAD3-1A70-18B9-32E73C97F66E}"/>
              </a:ext>
            </a:extLst>
          </p:cNvPr>
          <p:cNvSpPr txBox="1"/>
          <p:nvPr/>
        </p:nvSpPr>
        <p:spPr>
          <a:xfrm>
            <a:off x="6025235" y="6283588"/>
            <a:ext cx="1276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script1.sh</a:t>
            </a:r>
            <a:endParaRPr lang="en-GB" sz="1600" dirty="0"/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496C1A10-C3E8-807B-AFDB-B5DDE0DB9B79}"/>
              </a:ext>
            </a:extLst>
          </p:cNvPr>
          <p:cNvCxnSpPr>
            <a:cxnSpLocks/>
          </p:cNvCxnSpPr>
          <p:nvPr/>
        </p:nvCxnSpPr>
        <p:spPr>
          <a:xfrm>
            <a:off x="5730211" y="83074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BC137FDF-FF75-E6DE-38E4-02D904CFE342}"/>
              </a:ext>
            </a:extLst>
          </p:cNvPr>
          <p:cNvCxnSpPr>
            <a:cxnSpLocks/>
          </p:cNvCxnSpPr>
          <p:nvPr/>
        </p:nvCxnSpPr>
        <p:spPr>
          <a:xfrm>
            <a:off x="5730211" y="1660767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5" name="Image 54">
            <a:extLst>
              <a:ext uri="{FF2B5EF4-FFF2-40B4-BE49-F238E27FC236}">
                <a16:creationId xmlns:a16="http://schemas.microsoft.com/office/drawing/2014/main" id="{E96A2F74-569B-2935-9089-D4053A8474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030886" y="1924527"/>
            <a:ext cx="501133" cy="407922"/>
          </a:xfrm>
          <a:prstGeom prst="rect">
            <a:avLst/>
          </a:prstGeom>
        </p:spPr>
      </p:pic>
      <p:sp>
        <p:nvSpPr>
          <p:cNvPr id="75" name="ZoneTexte 74">
            <a:extLst>
              <a:ext uri="{FF2B5EF4-FFF2-40B4-BE49-F238E27FC236}">
                <a16:creationId xmlns:a16="http://schemas.microsoft.com/office/drawing/2014/main" id="{2532DED7-18F1-4D11-2938-B82CD6CCD41A}"/>
              </a:ext>
            </a:extLst>
          </p:cNvPr>
          <p:cNvSpPr txBox="1"/>
          <p:nvPr/>
        </p:nvSpPr>
        <p:spPr>
          <a:xfrm>
            <a:off x="6673683" y="1624590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pic>
        <p:nvPicPr>
          <p:cNvPr id="76" name="Image 75">
            <a:extLst>
              <a:ext uri="{FF2B5EF4-FFF2-40B4-BE49-F238E27FC236}">
                <a16:creationId xmlns:a16="http://schemas.microsoft.com/office/drawing/2014/main" id="{CDA2922B-835F-8D28-128E-A3902E500C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931090" y="3233575"/>
            <a:ext cx="744623" cy="606123"/>
          </a:xfrm>
          <a:prstGeom prst="rect">
            <a:avLst/>
          </a:prstGeom>
        </p:spPr>
      </p:pic>
      <p:sp>
        <p:nvSpPr>
          <p:cNvPr id="77" name="ZoneTexte 76">
            <a:extLst>
              <a:ext uri="{FF2B5EF4-FFF2-40B4-BE49-F238E27FC236}">
                <a16:creationId xmlns:a16="http://schemas.microsoft.com/office/drawing/2014/main" id="{5D0616B1-DF82-C3E8-D381-FEEC0BA82360}"/>
              </a:ext>
            </a:extLst>
          </p:cNvPr>
          <p:cNvSpPr txBox="1"/>
          <p:nvPr/>
        </p:nvSpPr>
        <p:spPr>
          <a:xfrm>
            <a:off x="2258185" y="3368887"/>
            <a:ext cx="3464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training_unix_basics</a:t>
            </a:r>
            <a:endParaRPr lang="en-GB" sz="1600" dirty="0"/>
          </a:p>
        </p:txBody>
      </p: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3A0FFBFF-FA4E-FD7F-BAD4-87FE48065991}"/>
              </a:ext>
            </a:extLst>
          </p:cNvPr>
          <p:cNvCxnSpPr>
            <a:cxnSpLocks/>
          </p:cNvCxnSpPr>
          <p:nvPr/>
        </p:nvCxnSpPr>
        <p:spPr>
          <a:xfrm flipH="1">
            <a:off x="4503454" y="1882023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ADAE6522-F18A-F079-36BA-4C326BE2471B}"/>
              </a:ext>
            </a:extLst>
          </p:cNvPr>
          <p:cNvCxnSpPr>
            <a:cxnSpLocks/>
          </p:cNvCxnSpPr>
          <p:nvPr/>
        </p:nvCxnSpPr>
        <p:spPr>
          <a:xfrm>
            <a:off x="4503454" y="1882023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4BA0276D-AFF0-83AB-A4B0-10D7B753B01D}"/>
              </a:ext>
            </a:extLst>
          </p:cNvPr>
          <p:cNvCxnSpPr>
            <a:cxnSpLocks/>
          </p:cNvCxnSpPr>
          <p:nvPr/>
        </p:nvCxnSpPr>
        <p:spPr>
          <a:xfrm>
            <a:off x="4530159" y="2697081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1" name="Image 80">
            <a:extLst>
              <a:ext uri="{FF2B5EF4-FFF2-40B4-BE49-F238E27FC236}">
                <a16:creationId xmlns:a16="http://schemas.microsoft.com/office/drawing/2014/main" id="{C90DABFE-87EB-C42D-714F-2627CDA75C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830834" y="2960841"/>
            <a:ext cx="501133" cy="407922"/>
          </a:xfrm>
          <a:prstGeom prst="rect">
            <a:avLst/>
          </a:prstGeom>
        </p:spPr>
      </p:pic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095C47DB-398C-11FB-4EB4-2160688B9B5A}"/>
              </a:ext>
            </a:extLst>
          </p:cNvPr>
          <p:cNvCxnSpPr>
            <a:cxnSpLocks/>
          </p:cNvCxnSpPr>
          <p:nvPr/>
        </p:nvCxnSpPr>
        <p:spPr>
          <a:xfrm flipH="1">
            <a:off x="3303402" y="2918337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29863DB3-DA8B-E49D-7005-93654E7C5D5B}"/>
              </a:ext>
            </a:extLst>
          </p:cNvPr>
          <p:cNvCxnSpPr>
            <a:cxnSpLocks/>
          </p:cNvCxnSpPr>
          <p:nvPr/>
        </p:nvCxnSpPr>
        <p:spPr>
          <a:xfrm>
            <a:off x="3303402" y="291833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4" name="ZoneTexte 83">
            <a:extLst>
              <a:ext uri="{FF2B5EF4-FFF2-40B4-BE49-F238E27FC236}">
                <a16:creationId xmlns:a16="http://schemas.microsoft.com/office/drawing/2014/main" id="{318AE63C-5F00-88FC-153B-8BC94E070802}"/>
              </a:ext>
            </a:extLst>
          </p:cNvPr>
          <p:cNvSpPr txBox="1"/>
          <p:nvPr/>
        </p:nvSpPr>
        <p:spPr>
          <a:xfrm>
            <a:off x="5465183" y="2657502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cxnSp>
        <p:nvCxnSpPr>
          <p:cNvPr id="85" name="Connecteur droit 84">
            <a:extLst>
              <a:ext uri="{FF2B5EF4-FFF2-40B4-BE49-F238E27FC236}">
                <a16:creationId xmlns:a16="http://schemas.microsoft.com/office/drawing/2014/main" id="{3A3BD21B-8D49-D18D-4DDC-2483356E6FFC}"/>
              </a:ext>
            </a:extLst>
          </p:cNvPr>
          <p:cNvCxnSpPr>
            <a:cxnSpLocks/>
          </p:cNvCxnSpPr>
          <p:nvPr/>
        </p:nvCxnSpPr>
        <p:spPr>
          <a:xfrm>
            <a:off x="3281268" y="3736411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6" name="Connecteur droit 85">
            <a:extLst>
              <a:ext uri="{FF2B5EF4-FFF2-40B4-BE49-F238E27FC236}">
                <a16:creationId xmlns:a16="http://schemas.microsoft.com/office/drawing/2014/main" id="{5BDAFAE0-6FD4-6E29-4752-8692AA89ED0A}"/>
              </a:ext>
            </a:extLst>
          </p:cNvPr>
          <p:cNvCxnSpPr>
            <a:cxnSpLocks/>
          </p:cNvCxnSpPr>
          <p:nvPr/>
        </p:nvCxnSpPr>
        <p:spPr>
          <a:xfrm flipH="1">
            <a:off x="2054511" y="3949294"/>
            <a:ext cx="4456189" cy="2333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7" name="Connecteur droit 86">
            <a:extLst>
              <a:ext uri="{FF2B5EF4-FFF2-40B4-BE49-F238E27FC236}">
                <a16:creationId xmlns:a16="http://schemas.microsoft.com/office/drawing/2014/main" id="{2EE93FB3-5867-0EA5-AD2D-29D2773A5764}"/>
              </a:ext>
            </a:extLst>
          </p:cNvPr>
          <p:cNvCxnSpPr>
            <a:cxnSpLocks/>
          </p:cNvCxnSpPr>
          <p:nvPr/>
        </p:nvCxnSpPr>
        <p:spPr>
          <a:xfrm>
            <a:off x="2054511" y="395766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0" name="Connecteur droit 89">
            <a:extLst>
              <a:ext uri="{FF2B5EF4-FFF2-40B4-BE49-F238E27FC236}">
                <a16:creationId xmlns:a16="http://schemas.microsoft.com/office/drawing/2014/main" id="{E2B61F55-5CBC-2250-EB6E-73034B5A4CBF}"/>
              </a:ext>
            </a:extLst>
          </p:cNvPr>
          <p:cNvCxnSpPr>
            <a:cxnSpLocks/>
          </p:cNvCxnSpPr>
          <p:nvPr/>
        </p:nvCxnSpPr>
        <p:spPr>
          <a:xfrm>
            <a:off x="4453930" y="393789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1" name="Connecteur droit 90">
            <a:extLst>
              <a:ext uri="{FF2B5EF4-FFF2-40B4-BE49-F238E27FC236}">
                <a16:creationId xmlns:a16="http://schemas.microsoft.com/office/drawing/2014/main" id="{E2447DFB-C4AD-0D73-7316-C4E0CF88890A}"/>
              </a:ext>
            </a:extLst>
          </p:cNvPr>
          <p:cNvCxnSpPr>
            <a:cxnSpLocks/>
          </p:cNvCxnSpPr>
          <p:nvPr/>
        </p:nvCxnSpPr>
        <p:spPr>
          <a:xfrm>
            <a:off x="6510700" y="393789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4" name="Connecteur droit 93">
            <a:extLst>
              <a:ext uri="{FF2B5EF4-FFF2-40B4-BE49-F238E27FC236}">
                <a16:creationId xmlns:a16="http://schemas.microsoft.com/office/drawing/2014/main" id="{A82EC14D-23A4-8A5D-EE0A-724A013B28F1}"/>
              </a:ext>
            </a:extLst>
          </p:cNvPr>
          <p:cNvCxnSpPr>
            <a:cxnSpLocks/>
          </p:cNvCxnSpPr>
          <p:nvPr/>
        </p:nvCxnSpPr>
        <p:spPr>
          <a:xfrm flipH="1">
            <a:off x="2054511" y="4754049"/>
            <a:ext cx="1447" cy="640198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5" name="Connecteur droit 94">
            <a:extLst>
              <a:ext uri="{FF2B5EF4-FFF2-40B4-BE49-F238E27FC236}">
                <a16:creationId xmlns:a16="http://schemas.microsoft.com/office/drawing/2014/main" id="{E39B3F21-E505-A07C-064E-D9848B6B2D2C}"/>
              </a:ext>
            </a:extLst>
          </p:cNvPr>
          <p:cNvCxnSpPr>
            <a:cxnSpLocks/>
          </p:cNvCxnSpPr>
          <p:nvPr/>
        </p:nvCxnSpPr>
        <p:spPr>
          <a:xfrm flipH="1">
            <a:off x="415393" y="5394247"/>
            <a:ext cx="326032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454B1987-6CC9-F369-778A-0A8C6516FB89}"/>
              </a:ext>
            </a:extLst>
          </p:cNvPr>
          <p:cNvCxnSpPr>
            <a:cxnSpLocks/>
            <a:endCxn id="61" idx="0"/>
          </p:cNvCxnSpPr>
          <p:nvPr/>
        </p:nvCxnSpPr>
        <p:spPr>
          <a:xfrm>
            <a:off x="427770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4" name="Connecteur droit 103">
            <a:extLst>
              <a:ext uri="{FF2B5EF4-FFF2-40B4-BE49-F238E27FC236}">
                <a16:creationId xmlns:a16="http://schemas.microsoft.com/office/drawing/2014/main" id="{60DC4B0E-51B7-384B-FE53-A23C5628A61D}"/>
              </a:ext>
            </a:extLst>
          </p:cNvPr>
          <p:cNvCxnSpPr>
            <a:cxnSpLocks/>
          </p:cNvCxnSpPr>
          <p:nvPr/>
        </p:nvCxnSpPr>
        <p:spPr>
          <a:xfrm>
            <a:off x="1962708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245DB50C-D2F4-C9DE-B515-2FFCBA25919E}"/>
              </a:ext>
            </a:extLst>
          </p:cNvPr>
          <p:cNvCxnSpPr>
            <a:cxnSpLocks/>
          </p:cNvCxnSpPr>
          <p:nvPr/>
        </p:nvCxnSpPr>
        <p:spPr>
          <a:xfrm>
            <a:off x="3675713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8" name="Connecteur droit 107">
            <a:extLst>
              <a:ext uri="{FF2B5EF4-FFF2-40B4-BE49-F238E27FC236}">
                <a16:creationId xmlns:a16="http://schemas.microsoft.com/office/drawing/2014/main" id="{9FF9E5D7-70F6-F4FB-0AC8-C8CECAF186C4}"/>
              </a:ext>
            </a:extLst>
          </p:cNvPr>
          <p:cNvCxnSpPr>
            <a:cxnSpLocks/>
            <a:endCxn id="69" idx="0"/>
          </p:cNvCxnSpPr>
          <p:nvPr/>
        </p:nvCxnSpPr>
        <p:spPr>
          <a:xfrm>
            <a:off x="6508504" y="4754049"/>
            <a:ext cx="19256" cy="93136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Virage 1">
            <a:extLst>
              <a:ext uri="{FF2B5EF4-FFF2-40B4-BE49-F238E27FC236}">
                <a16:creationId xmlns:a16="http://schemas.microsoft.com/office/drawing/2014/main" id="{54FFF878-84EE-D6C3-5776-91BC0C419493}"/>
              </a:ext>
            </a:extLst>
          </p:cNvPr>
          <p:cNvSpPr/>
          <p:nvPr/>
        </p:nvSpPr>
        <p:spPr>
          <a:xfrm>
            <a:off x="1632794" y="3535172"/>
            <a:ext cx="622639" cy="602870"/>
          </a:xfrm>
          <a:prstGeom prst="bentArrow">
            <a:avLst>
              <a:gd name="adj1" fmla="val 11120"/>
              <a:gd name="adj2" fmla="val 15582"/>
              <a:gd name="adj3" fmla="val 21034"/>
              <a:gd name="adj4" fmla="val 43750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Virage 2">
            <a:extLst>
              <a:ext uri="{FF2B5EF4-FFF2-40B4-BE49-F238E27FC236}">
                <a16:creationId xmlns:a16="http://schemas.microsoft.com/office/drawing/2014/main" id="{32E86E20-1D2F-C966-F7B2-D491A76FF937}"/>
              </a:ext>
            </a:extLst>
          </p:cNvPr>
          <p:cNvSpPr/>
          <p:nvPr/>
        </p:nvSpPr>
        <p:spPr>
          <a:xfrm rot="5400000">
            <a:off x="5403745" y="2839355"/>
            <a:ext cx="622639" cy="2135891"/>
          </a:xfrm>
          <a:prstGeom prst="bentArrow">
            <a:avLst>
              <a:gd name="adj1" fmla="val 11120"/>
              <a:gd name="adj2" fmla="val 15582"/>
              <a:gd name="adj3" fmla="val 21034"/>
              <a:gd name="adj4" fmla="val 43750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114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B1380E8F-B37B-A8C6-1DA4-8660D53636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603606" y="94831"/>
            <a:ext cx="744622" cy="60612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1F45C01-E617-1B72-F35C-2ACCB30AE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350503" y="1124943"/>
            <a:ext cx="744623" cy="60612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0567CC87-CF81-E456-C274-12F1D624AD5E}"/>
              </a:ext>
            </a:extLst>
          </p:cNvPr>
          <p:cNvSpPr txBox="1"/>
          <p:nvPr/>
        </p:nvSpPr>
        <p:spPr>
          <a:xfrm>
            <a:off x="6886520" y="174302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/</a:t>
            </a:r>
            <a:endParaRPr lang="en-GB" sz="1600" b="1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3AF0E9C-A00C-D8AD-96BE-3141336A85D4}"/>
              </a:ext>
            </a:extLst>
          </p:cNvPr>
          <p:cNvSpPr txBox="1"/>
          <p:nvPr/>
        </p:nvSpPr>
        <p:spPr>
          <a:xfrm>
            <a:off x="7924867" y="571161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AE9949D-45B3-B863-7A91-B7452482AE4E}"/>
              </a:ext>
            </a:extLst>
          </p:cNvPr>
          <p:cNvCxnSpPr>
            <a:cxnSpLocks/>
          </p:cNvCxnSpPr>
          <p:nvPr/>
        </p:nvCxnSpPr>
        <p:spPr>
          <a:xfrm>
            <a:off x="6956968" y="609879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7241E5AD-8DEC-5D93-9C0B-4F9BFF264DDE}"/>
              </a:ext>
            </a:extLst>
          </p:cNvPr>
          <p:cNvCxnSpPr>
            <a:cxnSpLocks/>
          </p:cNvCxnSpPr>
          <p:nvPr/>
        </p:nvCxnSpPr>
        <p:spPr>
          <a:xfrm flipH="1">
            <a:off x="5730211" y="830747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AEACA6A3-1D7D-A5B4-E4D6-B08149766FAF}"/>
              </a:ext>
            </a:extLst>
          </p:cNvPr>
          <p:cNvSpPr txBox="1"/>
          <p:nvPr/>
        </p:nvSpPr>
        <p:spPr>
          <a:xfrm>
            <a:off x="5350503" y="1230861"/>
            <a:ext cx="9258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home</a:t>
            </a:r>
            <a:endParaRPr lang="en-GB" sz="1600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BF82960A-284E-F2B4-0868-AF0FB0A83EB6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110781" y="2194631"/>
            <a:ext cx="744623" cy="606123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6802B48E-4927-9D7F-2249-0CC755DDB247}"/>
              </a:ext>
            </a:extLst>
          </p:cNvPr>
          <p:cNvSpPr txBox="1"/>
          <p:nvPr/>
        </p:nvSpPr>
        <p:spPr>
          <a:xfrm>
            <a:off x="3694943" y="2297637"/>
            <a:ext cx="2135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&lt;</a:t>
            </a:r>
            <a:r>
              <a:rPr lang="en-GB" sz="2000" dirty="0" err="1"/>
              <a:t>user_name</a:t>
            </a:r>
            <a:r>
              <a:rPr lang="en-GB" sz="2000" dirty="0"/>
              <a:t>&gt;</a:t>
            </a:r>
            <a:endParaRPr lang="en-GB" sz="1600" dirty="0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7BC7C248-CD5E-AD6A-B4FC-D982FB47A1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711305" y="4252609"/>
            <a:ext cx="744623" cy="606123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9494322C-891F-4C64-92EC-57D3A24E0805}"/>
              </a:ext>
            </a:extLst>
          </p:cNvPr>
          <p:cNvSpPr txBox="1"/>
          <p:nvPr/>
        </p:nvSpPr>
        <p:spPr>
          <a:xfrm>
            <a:off x="1742663" y="4353939"/>
            <a:ext cx="921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data</a:t>
            </a:r>
            <a:endParaRPr lang="en-GB" sz="1600" dirty="0"/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DC94562D-F907-D15E-F6FC-8A5635D449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257643" y="873639"/>
            <a:ext cx="501133" cy="407922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E6C0E6E6-64FF-A5D7-BDD4-925A0DF06F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131135" y="4249214"/>
            <a:ext cx="744623" cy="606123"/>
          </a:xfrm>
          <a:prstGeom prst="rect">
            <a:avLst/>
          </a:prstGeom>
        </p:spPr>
      </p:pic>
      <p:sp>
        <p:nvSpPr>
          <p:cNvPr id="42" name="ZoneTexte 41">
            <a:extLst>
              <a:ext uri="{FF2B5EF4-FFF2-40B4-BE49-F238E27FC236}">
                <a16:creationId xmlns:a16="http://schemas.microsoft.com/office/drawing/2014/main" id="{B2A04660-F47C-40B8-ECBF-C668172272F8}"/>
              </a:ext>
            </a:extLst>
          </p:cNvPr>
          <p:cNvSpPr txBox="1"/>
          <p:nvPr/>
        </p:nvSpPr>
        <p:spPr>
          <a:xfrm>
            <a:off x="6138745" y="4331240"/>
            <a:ext cx="89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script</a:t>
            </a:r>
            <a:endParaRPr lang="en-GB" sz="1600" dirty="0"/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51A4F940-2F59-4D17-454D-CCFCC1FFA7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4216022" y="4292750"/>
            <a:ext cx="502807" cy="606123"/>
          </a:xfrm>
          <a:prstGeom prst="rect">
            <a:avLst/>
          </a:prstGeom>
        </p:spPr>
      </p:pic>
      <p:sp>
        <p:nvSpPr>
          <p:cNvPr id="50" name="ZoneTexte 49">
            <a:extLst>
              <a:ext uri="{FF2B5EF4-FFF2-40B4-BE49-F238E27FC236}">
                <a16:creationId xmlns:a16="http://schemas.microsoft.com/office/drawing/2014/main" id="{53C9DE0A-56FF-BB7C-9EA5-0D0626BC7CA5}"/>
              </a:ext>
            </a:extLst>
          </p:cNvPr>
          <p:cNvSpPr txBox="1"/>
          <p:nvPr/>
        </p:nvSpPr>
        <p:spPr>
          <a:xfrm>
            <a:off x="3983908" y="4806881"/>
            <a:ext cx="1264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Readme</a:t>
            </a:r>
            <a:endParaRPr lang="en-GB" sz="1600" dirty="0"/>
          </a:p>
        </p:txBody>
      </p:sp>
      <p:pic>
        <p:nvPicPr>
          <p:cNvPr id="61" name="Image 60">
            <a:extLst>
              <a:ext uri="{FF2B5EF4-FFF2-40B4-BE49-F238E27FC236}">
                <a16:creationId xmlns:a16="http://schemas.microsoft.com/office/drawing/2014/main" id="{C592377F-CDEC-8973-530D-FABEB60AE7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6366" y="5715361"/>
            <a:ext cx="502807" cy="606123"/>
          </a:xfrm>
          <a:prstGeom prst="rect">
            <a:avLst/>
          </a:prstGeom>
        </p:spPr>
      </p:pic>
      <p:sp>
        <p:nvSpPr>
          <p:cNvPr id="62" name="ZoneTexte 61">
            <a:extLst>
              <a:ext uri="{FF2B5EF4-FFF2-40B4-BE49-F238E27FC236}">
                <a16:creationId xmlns:a16="http://schemas.microsoft.com/office/drawing/2014/main" id="{5BC3EC6D-905C-7D1D-9326-EC79E5ABC98E}"/>
              </a:ext>
            </a:extLst>
          </p:cNvPr>
          <p:cNvSpPr txBox="1"/>
          <p:nvPr/>
        </p:nvSpPr>
        <p:spPr>
          <a:xfrm>
            <a:off x="-20417" y="6242424"/>
            <a:ext cx="122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data1.fa</a:t>
            </a:r>
            <a:endParaRPr lang="en-GB" sz="1600" dirty="0"/>
          </a:p>
        </p:txBody>
      </p:sp>
      <p:pic>
        <p:nvPicPr>
          <p:cNvPr id="63" name="Image 62">
            <a:extLst>
              <a:ext uri="{FF2B5EF4-FFF2-40B4-BE49-F238E27FC236}">
                <a16:creationId xmlns:a16="http://schemas.microsoft.com/office/drawing/2014/main" id="{A60D4132-4C6F-060E-A605-07C92DE2C1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11305" y="5715361"/>
            <a:ext cx="502807" cy="606123"/>
          </a:xfrm>
          <a:prstGeom prst="rect">
            <a:avLst/>
          </a:prstGeom>
        </p:spPr>
      </p:pic>
      <p:sp>
        <p:nvSpPr>
          <p:cNvPr id="64" name="ZoneTexte 63">
            <a:extLst>
              <a:ext uri="{FF2B5EF4-FFF2-40B4-BE49-F238E27FC236}">
                <a16:creationId xmlns:a16="http://schemas.microsoft.com/office/drawing/2014/main" id="{3F071129-7148-32B8-944C-29F305CA61D8}"/>
              </a:ext>
            </a:extLst>
          </p:cNvPr>
          <p:cNvSpPr txBox="1"/>
          <p:nvPr/>
        </p:nvSpPr>
        <p:spPr>
          <a:xfrm>
            <a:off x="1299647" y="6242424"/>
            <a:ext cx="1593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dataA.fastq</a:t>
            </a:r>
            <a:endParaRPr lang="en-GB" sz="1600" dirty="0"/>
          </a:p>
        </p:txBody>
      </p:sp>
      <p:pic>
        <p:nvPicPr>
          <p:cNvPr id="66" name="Image 65">
            <a:extLst>
              <a:ext uri="{FF2B5EF4-FFF2-40B4-BE49-F238E27FC236}">
                <a16:creationId xmlns:a16="http://schemas.microsoft.com/office/drawing/2014/main" id="{FE6DF042-0B0E-C4A9-C6D1-8B2507CB30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3416083" y="5715360"/>
            <a:ext cx="502807" cy="606123"/>
          </a:xfrm>
          <a:prstGeom prst="rect">
            <a:avLst/>
          </a:prstGeom>
        </p:spPr>
      </p:pic>
      <p:sp>
        <p:nvSpPr>
          <p:cNvPr id="67" name="ZoneTexte 66">
            <a:extLst>
              <a:ext uri="{FF2B5EF4-FFF2-40B4-BE49-F238E27FC236}">
                <a16:creationId xmlns:a16="http://schemas.microsoft.com/office/drawing/2014/main" id="{8A19F6A1-C583-EA4B-3B2B-395B979FD080}"/>
              </a:ext>
            </a:extLst>
          </p:cNvPr>
          <p:cNvSpPr txBox="1"/>
          <p:nvPr/>
        </p:nvSpPr>
        <p:spPr>
          <a:xfrm>
            <a:off x="3095162" y="6252509"/>
            <a:ext cx="17602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dataB.fastq</a:t>
            </a:r>
            <a:endParaRPr lang="en-GB" sz="1600" dirty="0"/>
          </a:p>
        </p:txBody>
      </p:sp>
      <p:pic>
        <p:nvPicPr>
          <p:cNvPr id="69" name="Image 68">
            <a:extLst>
              <a:ext uri="{FF2B5EF4-FFF2-40B4-BE49-F238E27FC236}">
                <a16:creationId xmlns:a16="http://schemas.microsoft.com/office/drawing/2014/main" id="{3B83AEE8-3E4E-DEE5-410B-ED66F06F3C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6276356" y="5685418"/>
            <a:ext cx="502807" cy="606123"/>
          </a:xfrm>
          <a:prstGeom prst="rect">
            <a:avLst/>
          </a:prstGeom>
        </p:spPr>
      </p:pic>
      <p:sp>
        <p:nvSpPr>
          <p:cNvPr id="71" name="ZoneTexte 70">
            <a:extLst>
              <a:ext uri="{FF2B5EF4-FFF2-40B4-BE49-F238E27FC236}">
                <a16:creationId xmlns:a16="http://schemas.microsoft.com/office/drawing/2014/main" id="{C60B5223-EAD3-1A70-18B9-32E73C97F66E}"/>
              </a:ext>
            </a:extLst>
          </p:cNvPr>
          <p:cNvSpPr txBox="1"/>
          <p:nvPr/>
        </p:nvSpPr>
        <p:spPr>
          <a:xfrm>
            <a:off x="6025235" y="6283588"/>
            <a:ext cx="1276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script1.sh</a:t>
            </a:r>
            <a:endParaRPr lang="en-GB" sz="1600" dirty="0"/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496C1A10-C3E8-807B-AFDB-B5DDE0DB9B79}"/>
              </a:ext>
            </a:extLst>
          </p:cNvPr>
          <p:cNvCxnSpPr>
            <a:cxnSpLocks/>
          </p:cNvCxnSpPr>
          <p:nvPr/>
        </p:nvCxnSpPr>
        <p:spPr>
          <a:xfrm>
            <a:off x="5730211" y="83074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BC137FDF-FF75-E6DE-38E4-02D904CFE342}"/>
              </a:ext>
            </a:extLst>
          </p:cNvPr>
          <p:cNvCxnSpPr>
            <a:cxnSpLocks/>
          </p:cNvCxnSpPr>
          <p:nvPr/>
        </p:nvCxnSpPr>
        <p:spPr>
          <a:xfrm>
            <a:off x="5730211" y="1660767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5" name="Image 54">
            <a:extLst>
              <a:ext uri="{FF2B5EF4-FFF2-40B4-BE49-F238E27FC236}">
                <a16:creationId xmlns:a16="http://schemas.microsoft.com/office/drawing/2014/main" id="{E96A2F74-569B-2935-9089-D4053A8474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030886" y="1924527"/>
            <a:ext cx="501133" cy="407922"/>
          </a:xfrm>
          <a:prstGeom prst="rect">
            <a:avLst/>
          </a:prstGeom>
        </p:spPr>
      </p:pic>
      <p:sp>
        <p:nvSpPr>
          <p:cNvPr id="75" name="ZoneTexte 74">
            <a:extLst>
              <a:ext uri="{FF2B5EF4-FFF2-40B4-BE49-F238E27FC236}">
                <a16:creationId xmlns:a16="http://schemas.microsoft.com/office/drawing/2014/main" id="{2532DED7-18F1-4D11-2938-B82CD6CCD41A}"/>
              </a:ext>
            </a:extLst>
          </p:cNvPr>
          <p:cNvSpPr txBox="1"/>
          <p:nvPr/>
        </p:nvSpPr>
        <p:spPr>
          <a:xfrm>
            <a:off x="6673683" y="1624590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pic>
        <p:nvPicPr>
          <p:cNvPr id="76" name="Image 75">
            <a:extLst>
              <a:ext uri="{FF2B5EF4-FFF2-40B4-BE49-F238E27FC236}">
                <a16:creationId xmlns:a16="http://schemas.microsoft.com/office/drawing/2014/main" id="{CDA2922B-835F-8D28-128E-A3902E500C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931090" y="3233575"/>
            <a:ext cx="744623" cy="606123"/>
          </a:xfrm>
          <a:prstGeom prst="rect">
            <a:avLst/>
          </a:prstGeom>
        </p:spPr>
      </p:pic>
      <p:sp>
        <p:nvSpPr>
          <p:cNvPr id="77" name="ZoneTexte 76">
            <a:extLst>
              <a:ext uri="{FF2B5EF4-FFF2-40B4-BE49-F238E27FC236}">
                <a16:creationId xmlns:a16="http://schemas.microsoft.com/office/drawing/2014/main" id="{5D0616B1-DF82-C3E8-D381-FEEC0BA82360}"/>
              </a:ext>
            </a:extLst>
          </p:cNvPr>
          <p:cNvSpPr txBox="1"/>
          <p:nvPr/>
        </p:nvSpPr>
        <p:spPr>
          <a:xfrm>
            <a:off x="2258185" y="3368887"/>
            <a:ext cx="3464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training_unix_basics</a:t>
            </a:r>
            <a:endParaRPr lang="en-GB" sz="1600" dirty="0"/>
          </a:p>
        </p:txBody>
      </p: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3A0FFBFF-FA4E-FD7F-BAD4-87FE48065991}"/>
              </a:ext>
            </a:extLst>
          </p:cNvPr>
          <p:cNvCxnSpPr>
            <a:cxnSpLocks/>
          </p:cNvCxnSpPr>
          <p:nvPr/>
        </p:nvCxnSpPr>
        <p:spPr>
          <a:xfrm flipH="1">
            <a:off x="4503454" y="1882023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ADAE6522-F18A-F079-36BA-4C326BE2471B}"/>
              </a:ext>
            </a:extLst>
          </p:cNvPr>
          <p:cNvCxnSpPr>
            <a:cxnSpLocks/>
          </p:cNvCxnSpPr>
          <p:nvPr/>
        </p:nvCxnSpPr>
        <p:spPr>
          <a:xfrm>
            <a:off x="4503454" y="1882023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4BA0276D-AFF0-83AB-A4B0-10D7B753B01D}"/>
              </a:ext>
            </a:extLst>
          </p:cNvPr>
          <p:cNvCxnSpPr>
            <a:cxnSpLocks/>
          </p:cNvCxnSpPr>
          <p:nvPr/>
        </p:nvCxnSpPr>
        <p:spPr>
          <a:xfrm>
            <a:off x="4530159" y="2697081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1" name="Image 80">
            <a:extLst>
              <a:ext uri="{FF2B5EF4-FFF2-40B4-BE49-F238E27FC236}">
                <a16:creationId xmlns:a16="http://schemas.microsoft.com/office/drawing/2014/main" id="{C90DABFE-87EB-C42D-714F-2627CDA75C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830834" y="2960841"/>
            <a:ext cx="501133" cy="407922"/>
          </a:xfrm>
          <a:prstGeom prst="rect">
            <a:avLst/>
          </a:prstGeom>
        </p:spPr>
      </p:pic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095C47DB-398C-11FB-4EB4-2160688B9B5A}"/>
              </a:ext>
            </a:extLst>
          </p:cNvPr>
          <p:cNvCxnSpPr>
            <a:cxnSpLocks/>
          </p:cNvCxnSpPr>
          <p:nvPr/>
        </p:nvCxnSpPr>
        <p:spPr>
          <a:xfrm flipH="1">
            <a:off x="3303402" y="2918337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29863DB3-DA8B-E49D-7005-93654E7C5D5B}"/>
              </a:ext>
            </a:extLst>
          </p:cNvPr>
          <p:cNvCxnSpPr>
            <a:cxnSpLocks/>
          </p:cNvCxnSpPr>
          <p:nvPr/>
        </p:nvCxnSpPr>
        <p:spPr>
          <a:xfrm>
            <a:off x="3303402" y="291833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4" name="ZoneTexte 83">
            <a:extLst>
              <a:ext uri="{FF2B5EF4-FFF2-40B4-BE49-F238E27FC236}">
                <a16:creationId xmlns:a16="http://schemas.microsoft.com/office/drawing/2014/main" id="{318AE63C-5F00-88FC-153B-8BC94E070802}"/>
              </a:ext>
            </a:extLst>
          </p:cNvPr>
          <p:cNvSpPr txBox="1"/>
          <p:nvPr/>
        </p:nvSpPr>
        <p:spPr>
          <a:xfrm>
            <a:off x="5465183" y="2657502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cxnSp>
        <p:nvCxnSpPr>
          <p:cNvPr id="85" name="Connecteur droit 84">
            <a:extLst>
              <a:ext uri="{FF2B5EF4-FFF2-40B4-BE49-F238E27FC236}">
                <a16:creationId xmlns:a16="http://schemas.microsoft.com/office/drawing/2014/main" id="{3A3BD21B-8D49-D18D-4DDC-2483356E6FFC}"/>
              </a:ext>
            </a:extLst>
          </p:cNvPr>
          <p:cNvCxnSpPr>
            <a:cxnSpLocks/>
          </p:cNvCxnSpPr>
          <p:nvPr/>
        </p:nvCxnSpPr>
        <p:spPr>
          <a:xfrm>
            <a:off x="3281268" y="3736411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6" name="Connecteur droit 85">
            <a:extLst>
              <a:ext uri="{FF2B5EF4-FFF2-40B4-BE49-F238E27FC236}">
                <a16:creationId xmlns:a16="http://schemas.microsoft.com/office/drawing/2014/main" id="{5BDAFAE0-6FD4-6E29-4752-8692AA89ED0A}"/>
              </a:ext>
            </a:extLst>
          </p:cNvPr>
          <p:cNvCxnSpPr>
            <a:cxnSpLocks/>
          </p:cNvCxnSpPr>
          <p:nvPr/>
        </p:nvCxnSpPr>
        <p:spPr>
          <a:xfrm flipH="1">
            <a:off x="2054511" y="3949294"/>
            <a:ext cx="4456189" cy="2333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7" name="Connecteur droit 86">
            <a:extLst>
              <a:ext uri="{FF2B5EF4-FFF2-40B4-BE49-F238E27FC236}">
                <a16:creationId xmlns:a16="http://schemas.microsoft.com/office/drawing/2014/main" id="{2EE93FB3-5867-0EA5-AD2D-29D2773A5764}"/>
              </a:ext>
            </a:extLst>
          </p:cNvPr>
          <p:cNvCxnSpPr>
            <a:cxnSpLocks/>
          </p:cNvCxnSpPr>
          <p:nvPr/>
        </p:nvCxnSpPr>
        <p:spPr>
          <a:xfrm>
            <a:off x="2054511" y="395766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0" name="Connecteur droit 89">
            <a:extLst>
              <a:ext uri="{FF2B5EF4-FFF2-40B4-BE49-F238E27FC236}">
                <a16:creationId xmlns:a16="http://schemas.microsoft.com/office/drawing/2014/main" id="{E2B61F55-5CBC-2250-EB6E-73034B5A4CBF}"/>
              </a:ext>
            </a:extLst>
          </p:cNvPr>
          <p:cNvCxnSpPr>
            <a:cxnSpLocks/>
          </p:cNvCxnSpPr>
          <p:nvPr/>
        </p:nvCxnSpPr>
        <p:spPr>
          <a:xfrm>
            <a:off x="4453930" y="393789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1" name="Connecteur droit 90">
            <a:extLst>
              <a:ext uri="{FF2B5EF4-FFF2-40B4-BE49-F238E27FC236}">
                <a16:creationId xmlns:a16="http://schemas.microsoft.com/office/drawing/2014/main" id="{E2447DFB-C4AD-0D73-7316-C4E0CF88890A}"/>
              </a:ext>
            </a:extLst>
          </p:cNvPr>
          <p:cNvCxnSpPr>
            <a:cxnSpLocks/>
          </p:cNvCxnSpPr>
          <p:nvPr/>
        </p:nvCxnSpPr>
        <p:spPr>
          <a:xfrm>
            <a:off x="6510700" y="393789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4" name="Connecteur droit 93">
            <a:extLst>
              <a:ext uri="{FF2B5EF4-FFF2-40B4-BE49-F238E27FC236}">
                <a16:creationId xmlns:a16="http://schemas.microsoft.com/office/drawing/2014/main" id="{A82EC14D-23A4-8A5D-EE0A-724A013B28F1}"/>
              </a:ext>
            </a:extLst>
          </p:cNvPr>
          <p:cNvCxnSpPr>
            <a:cxnSpLocks/>
          </p:cNvCxnSpPr>
          <p:nvPr/>
        </p:nvCxnSpPr>
        <p:spPr>
          <a:xfrm flipH="1">
            <a:off x="2054511" y="4754049"/>
            <a:ext cx="1447" cy="640198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5" name="Connecteur droit 94">
            <a:extLst>
              <a:ext uri="{FF2B5EF4-FFF2-40B4-BE49-F238E27FC236}">
                <a16:creationId xmlns:a16="http://schemas.microsoft.com/office/drawing/2014/main" id="{E39B3F21-E505-A07C-064E-D9848B6B2D2C}"/>
              </a:ext>
            </a:extLst>
          </p:cNvPr>
          <p:cNvCxnSpPr>
            <a:cxnSpLocks/>
          </p:cNvCxnSpPr>
          <p:nvPr/>
        </p:nvCxnSpPr>
        <p:spPr>
          <a:xfrm flipH="1">
            <a:off x="415393" y="5394247"/>
            <a:ext cx="326032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454B1987-6CC9-F369-778A-0A8C6516FB89}"/>
              </a:ext>
            </a:extLst>
          </p:cNvPr>
          <p:cNvCxnSpPr>
            <a:cxnSpLocks/>
            <a:endCxn id="61" idx="0"/>
          </p:cNvCxnSpPr>
          <p:nvPr/>
        </p:nvCxnSpPr>
        <p:spPr>
          <a:xfrm>
            <a:off x="427770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4" name="Connecteur droit 103">
            <a:extLst>
              <a:ext uri="{FF2B5EF4-FFF2-40B4-BE49-F238E27FC236}">
                <a16:creationId xmlns:a16="http://schemas.microsoft.com/office/drawing/2014/main" id="{60DC4B0E-51B7-384B-FE53-A23C5628A61D}"/>
              </a:ext>
            </a:extLst>
          </p:cNvPr>
          <p:cNvCxnSpPr>
            <a:cxnSpLocks/>
          </p:cNvCxnSpPr>
          <p:nvPr/>
        </p:nvCxnSpPr>
        <p:spPr>
          <a:xfrm>
            <a:off x="1962708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245DB50C-D2F4-C9DE-B515-2FFCBA25919E}"/>
              </a:ext>
            </a:extLst>
          </p:cNvPr>
          <p:cNvCxnSpPr>
            <a:cxnSpLocks/>
          </p:cNvCxnSpPr>
          <p:nvPr/>
        </p:nvCxnSpPr>
        <p:spPr>
          <a:xfrm>
            <a:off x="3675713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8" name="Connecteur droit 107">
            <a:extLst>
              <a:ext uri="{FF2B5EF4-FFF2-40B4-BE49-F238E27FC236}">
                <a16:creationId xmlns:a16="http://schemas.microsoft.com/office/drawing/2014/main" id="{9FF9E5D7-70F6-F4FB-0AC8-C8CECAF186C4}"/>
              </a:ext>
            </a:extLst>
          </p:cNvPr>
          <p:cNvCxnSpPr>
            <a:cxnSpLocks/>
            <a:endCxn id="69" idx="0"/>
          </p:cNvCxnSpPr>
          <p:nvPr/>
        </p:nvCxnSpPr>
        <p:spPr>
          <a:xfrm>
            <a:off x="6508504" y="4754049"/>
            <a:ext cx="19256" cy="93136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Virage 2">
            <a:extLst>
              <a:ext uri="{FF2B5EF4-FFF2-40B4-BE49-F238E27FC236}">
                <a16:creationId xmlns:a16="http://schemas.microsoft.com/office/drawing/2014/main" id="{FEEFB769-2306-4860-07BA-75DCB168ECA1}"/>
              </a:ext>
            </a:extLst>
          </p:cNvPr>
          <p:cNvSpPr/>
          <p:nvPr/>
        </p:nvSpPr>
        <p:spPr>
          <a:xfrm rot="5400000" flipV="1">
            <a:off x="2955125" y="2528849"/>
            <a:ext cx="622639" cy="602870"/>
          </a:xfrm>
          <a:prstGeom prst="bentArrow">
            <a:avLst>
              <a:gd name="adj1" fmla="val 11120"/>
              <a:gd name="adj2" fmla="val 15582"/>
              <a:gd name="adj3" fmla="val 21034"/>
              <a:gd name="adj4" fmla="val 43750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Virage 5">
            <a:extLst>
              <a:ext uri="{FF2B5EF4-FFF2-40B4-BE49-F238E27FC236}">
                <a16:creationId xmlns:a16="http://schemas.microsoft.com/office/drawing/2014/main" id="{6637DB7B-0DFC-04F5-0380-0E04B4107409}"/>
              </a:ext>
            </a:extLst>
          </p:cNvPr>
          <p:cNvSpPr/>
          <p:nvPr/>
        </p:nvSpPr>
        <p:spPr>
          <a:xfrm rot="5400000" flipV="1">
            <a:off x="1632794" y="3535172"/>
            <a:ext cx="622639" cy="602870"/>
          </a:xfrm>
          <a:prstGeom prst="bentArrow">
            <a:avLst>
              <a:gd name="adj1" fmla="val 11120"/>
              <a:gd name="adj2" fmla="val 15582"/>
              <a:gd name="adj3" fmla="val 21034"/>
              <a:gd name="adj4" fmla="val 43750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Virage 1">
            <a:extLst>
              <a:ext uri="{FF2B5EF4-FFF2-40B4-BE49-F238E27FC236}">
                <a16:creationId xmlns:a16="http://schemas.microsoft.com/office/drawing/2014/main" id="{99698715-034C-82DD-29FF-3E265DACBA98}"/>
              </a:ext>
            </a:extLst>
          </p:cNvPr>
          <p:cNvSpPr/>
          <p:nvPr/>
        </p:nvSpPr>
        <p:spPr>
          <a:xfrm rot="5400000" flipV="1">
            <a:off x="4237651" y="1468096"/>
            <a:ext cx="622639" cy="602870"/>
          </a:xfrm>
          <a:prstGeom prst="bentArrow">
            <a:avLst>
              <a:gd name="adj1" fmla="val 11120"/>
              <a:gd name="adj2" fmla="val 15582"/>
              <a:gd name="adj3" fmla="val 21034"/>
              <a:gd name="adj4" fmla="val 43750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" name="Virage 3">
            <a:extLst>
              <a:ext uri="{FF2B5EF4-FFF2-40B4-BE49-F238E27FC236}">
                <a16:creationId xmlns:a16="http://schemas.microsoft.com/office/drawing/2014/main" id="{2A0B1B91-2973-B401-B472-BDD88AB75242}"/>
              </a:ext>
            </a:extLst>
          </p:cNvPr>
          <p:cNvSpPr/>
          <p:nvPr/>
        </p:nvSpPr>
        <p:spPr>
          <a:xfrm rot="5400000" flipV="1">
            <a:off x="5455299" y="470290"/>
            <a:ext cx="622639" cy="602870"/>
          </a:xfrm>
          <a:prstGeom prst="bentArrow">
            <a:avLst>
              <a:gd name="adj1" fmla="val 11120"/>
              <a:gd name="adj2" fmla="val 15582"/>
              <a:gd name="adj3" fmla="val 21034"/>
              <a:gd name="adj4" fmla="val 43750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61985ABF-CF90-4666-1E69-CE6E71FCD445}"/>
              </a:ext>
            </a:extLst>
          </p:cNvPr>
          <p:cNvSpPr/>
          <p:nvPr/>
        </p:nvSpPr>
        <p:spPr>
          <a:xfrm>
            <a:off x="6538561" y="798"/>
            <a:ext cx="820128" cy="72937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977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A3CDE26-4507-BA71-2DA6-7DEE3D542F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110781" y="2194631"/>
            <a:ext cx="744623" cy="606123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7801F327-EB7C-A641-0E28-68C69CE70421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711305" y="4252609"/>
            <a:ext cx="744623" cy="60612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B1380E8F-B37B-A8C6-1DA4-8660D53636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603606" y="94831"/>
            <a:ext cx="744622" cy="60612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1F45C01-E617-1B72-F35C-2ACCB30AE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350503" y="1124943"/>
            <a:ext cx="744623" cy="60612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0567CC87-CF81-E456-C274-12F1D624AD5E}"/>
              </a:ext>
            </a:extLst>
          </p:cNvPr>
          <p:cNvSpPr txBox="1"/>
          <p:nvPr/>
        </p:nvSpPr>
        <p:spPr>
          <a:xfrm>
            <a:off x="6886520" y="174302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/</a:t>
            </a:r>
            <a:endParaRPr lang="en-GB" sz="1600" b="1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3AF0E9C-A00C-D8AD-96BE-3141336A85D4}"/>
              </a:ext>
            </a:extLst>
          </p:cNvPr>
          <p:cNvSpPr txBox="1"/>
          <p:nvPr/>
        </p:nvSpPr>
        <p:spPr>
          <a:xfrm>
            <a:off x="7924867" y="571161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AE9949D-45B3-B863-7A91-B7452482AE4E}"/>
              </a:ext>
            </a:extLst>
          </p:cNvPr>
          <p:cNvCxnSpPr>
            <a:cxnSpLocks/>
          </p:cNvCxnSpPr>
          <p:nvPr/>
        </p:nvCxnSpPr>
        <p:spPr>
          <a:xfrm>
            <a:off x="6956968" y="609879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7241E5AD-8DEC-5D93-9C0B-4F9BFF264DDE}"/>
              </a:ext>
            </a:extLst>
          </p:cNvPr>
          <p:cNvCxnSpPr>
            <a:cxnSpLocks/>
          </p:cNvCxnSpPr>
          <p:nvPr/>
        </p:nvCxnSpPr>
        <p:spPr>
          <a:xfrm flipH="1">
            <a:off x="5730211" y="830747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AEACA6A3-1D7D-A5B4-E4D6-B08149766FAF}"/>
              </a:ext>
            </a:extLst>
          </p:cNvPr>
          <p:cNvSpPr txBox="1"/>
          <p:nvPr/>
        </p:nvSpPr>
        <p:spPr>
          <a:xfrm>
            <a:off x="5350503" y="1230861"/>
            <a:ext cx="9258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home</a:t>
            </a:r>
            <a:endParaRPr lang="en-GB" sz="1600" dirty="0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6802B48E-4927-9D7F-2249-0CC755DDB247}"/>
              </a:ext>
            </a:extLst>
          </p:cNvPr>
          <p:cNvSpPr txBox="1"/>
          <p:nvPr/>
        </p:nvSpPr>
        <p:spPr>
          <a:xfrm>
            <a:off x="3694943" y="2297637"/>
            <a:ext cx="2135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&lt;</a:t>
            </a:r>
            <a:r>
              <a:rPr lang="en-GB" sz="2000" dirty="0" err="1"/>
              <a:t>user_name</a:t>
            </a:r>
            <a:r>
              <a:rPr lang="en-GB" sz="2000" dirty="0"/>
              <a:t>&gt;</a:t>
            </a:r>
            <a:endParaRPr lang="en-GB" sz="1600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9494322C-891F-4C64-92EC-57D3A24E0805}"/>
              </a:ext>
            </a:extLst>
          </p:cNvPr>
          <p:cNvSpPr txBox="1"/>
          <p:nvPr/>
        </p:nvSpPr>
        <p:spPr>
          <a:xfrm>
            <a:off x="1742663" y="4353939"/>
            <a:ext cx="921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data</a:t>
            </a:r>
            <a:endParaRPr lang="en-GB" sz="1600" dirty="0"/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DC94562D-F907-D15E-F6FC-8A5635D449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257643" y="873639"/>
            <a:ext cx="501133" cy="407922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E6C0E6E6-64FF-A5D7-BDD4-925A0DF06F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131135" y="4249214"/>
            <a:ext cx="744623" cy="606123"/>
          </a:xfrm>
          <a:prstGeom prst="rect">
            <a:avLst/>
          </a:prstGeom>
        </p:spPr>
      </p:pic>
      <p:sp>
        <p:nvSpPr>
          <p:cNvPr id="42" name="ZoneTexte 41">
            <a:extLst>
              <a:ext uri="{FF2B5EF4-FFF2-40B4-BE49-F238E27FC236}">
                <a16:creationId xmlns:a16="http://schemas.microsoft.com/office/drawing/2014/main" id="{B2A04660-F47C-40B8-ECBF-C668172272F8}"/>
              </a:ext>
            </a:extLst>
          </p:cNvPr>
          <p:cNvSpPr txBox="1"/>
          <p:nvPr/>
        </p:nvSpPr>
        <p:spPr>
          <a:xfrm>
            <a:off x="6138745" y="4331240"/>
            <a:ext cx="89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script</a:t>
            </a:r>
            <a:endParaRPr lang="en-GB" sz="1600" dirty="0"/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51A4F940-2F59-4D17-454D-CCFCC1FFA7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4216022" y="4292750"/>
            <a:ext cx="502807" cy="606123"/>
          </a:xfrm>
          <a:prstGeom prst="rect">
            <a:avLst/>
          </a:prstGeom>
        </p:spPr>
      </p:pic>
      <p:sp>
        <p:nvSpPr>
          <p:cNvPr id="50" name="ZoneTexte 49">
            <a:extLst>
              <a:ext uri="{FF2B5EF4-FFF2-40B4-BE49-F238E27FC236}">
                <a16:creationId xmlns:a16="http://schemas.microsoft.com/office/drawing/2014/main" id="{53C9DE0A-56FF-BB7C-9EA5-0D0626BC7CA5}"/>
              </a:ext>
            </a:extLst>
          </p:cNvPr>
          <p:cNvSpPr txBox="1"/>
          <p:nvPr/>
        </p:nvSpPr>
        <p:spPr>
          <a:xfrm>
            <a:off x="3983908" y="4806881"/>
            <a:ext cx="1264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Readme</a:t>
            </a:r>
            <a:endParaRPr lang="en-GB" sz="1600" dirty="0"/>
          </a:p>
        </p:txBody>
      </p:sp>
      <p:pic>
        <p:nvPicPr>
          <p:cNvPr id="61" name="Image 60">
            <a:extLst>
              <a:ext uri="{FF2B5EF4-FFF2-40B4-BE49-F238E27FC236}">
                <a16:creationId xmlns:a16="http://schemas.microsoft.com/office/drawing/2014/main" id="{C592377F-CDEC-8973-530D-FABEB60AE7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6366" y="5715361"/>
            <a:ext cx="502807" cy="606123"/>
          </a:xfrm>
          <a:prstGeom prst="rect">
            <a:avLst/>
          </a:prstGeom>
        </p:spPr>
      </p:pic>
      <p:sp>
        <p:nvSpPr>
          <p:cNvPr id="62" name="ZoneTexte 61">
            <a:extLst>
              <a:ext uri="{FF2B5EF4-FFF2-40B4-BE49-F238E27FC236}">
                <a16:creationId xmlns:a16="http://schemas.microsoft.com/office/drawing/2014/main" id="{5BC3EC6D-905C-7D1D-9326-EC79E5ABC98E}"/>
              </a:ext>
            </a:extLst>
          </p:cNvPr>
          <p:cNvSpPr txBox="1"/>
          <p:nvPr/>
        </p:nvSpPr>
        <p:spPr>
          <a:xfrm>
            <a:off x="-20417" y="6242424"/>
            <a:ext cx="122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data1.fa</a:t>
            </a:r>
            <a:endParaRPr lang="en-GB" sz="1600" dirty="0"/>
          </a:p>
        </p:txBody>
      </p:sp>
      <p:pic>
        <p:nvPicPr>
          <p:cNvPr id="63" name="Image 62">
            <a:extLst>
              <a:ext uri="{FF2B5EF4-FFF2-40B4-BE49-F238E27FC236}">
                <a16:creationId xmlns:a16="http://schemas.microsoft.com/office/drawing/2014/main" id="{A60D4132-4C6F-060E-A605-07C92DE2C1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11305" y="5715361"/>
            <a:ext cx="502807" cy="606123"/>
          </a:xfrm>
          <a:prstGeom prst="rect">
            <a:avLst/>
          </a:prstGeom>
        </p:spPr>
      </p:pic>
      <p:sp>
        <p:nvSpPr>
          <p:cNvPr id="64" name="ZoneTexte 63">
            <a:extLst>
              <a:ext uri="{FF2B5EF4-FFF2-40B4-BE49-F238E27FC236}">
                <a16:creationId xmlns:a16="http://schemas.microsoft.com/office/drawing/2014/main" id="{3F071129-7148-32B8-944C-29F305CA61D8}"/>
              </a:ext>
            </a:extLst>
          </p:cNvPr>
          <p:cNvSpPr txBox="1"/>
          <p:nvPr/>
        </p:nvSpPr>
        <p:spPr>
          <a:xfrm>
            <a:off x="1299647" y="6242424"/>
            <a:ext cx="1593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dataA.fastq</a:t>
            </a:r>
            <a:endParaRPr lang="en-GB" sz="1600" dirty="0"/>
          </a:p>
        </p:txBody>
      </p:sp>
      <p:pic>
        <p:nvPicPr>
          <p:cNvPr id="66" name="Image 65">
            <a:extLst>
              <a:ext uri="{FF2B5EF4-FFF2-40B4-BE49-F238E27FC236}">
                <a16:creationId xmlns:a16="http://schemas.microsoft.com/office/drawing/2014/main" id="{FE6DF042-0B0E-C4A9-C6D1-8B2507CB30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3416083" y="5715360"/>
            <a:ext cx="502807" cy="606123"/>
          </a:xfrm>
          <a:prstGeom prst="rect">
            <a:avLst/>
          </a:prstGeom>
        </p:spPr>
      </p:pic>
      <p:sp>
        <p:nvSpPr>
          <p:cNvPr id="67" name="ZoneTexte 66">
            <a:extLst>
              <a:ext uri="{FF2B5EF4-FFF2-40B4-BE49-F238E27FC236}">
                <a16:creationId xmlns:a16="http://schemas.microsoft.com/office/drawing/2014/main" id="{8A19F6A1-C583-EA4B-3B2B-395B979FD080}"/>
              </a:ext>
            </a:extLst>
          </p:cNvPr>
          <p:cNvSpPr txBox="1"/>
          <p:nvPr/>
        </p:nvSpPr>
        <p:spPr>
          <a:xfrm>
            <a:off x="3095162" y="6252509"/>
            <a:ext cx="17602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dataB.fastq</a:t>
            </a:r>
            <a:endParaRPr lang="en-GB" sz="1600" dirty="0"/>
          </a:p>
        </p:txBody>
      </p:sp>
      <p:pic>
        <p:nvPicPr>
          <p:cNvPr id="69" name="Image 68">
            <a:extLst>
              <a:ext uri="{FF2B5EF4-FFF2-40B4-BE49-F238E27FC236}">
                <a16:creationId xmlns:a16="http://schemas.microsoft.com/office/drawing/2014/main" id="{3B83AEE8-3E4E-DEE5-410B-ED66F06F3C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6276356" y="5685418"/>
            <a:ext cx="502807" cy="606123"/>
          </a:xfrm>
          <a:prstGeom prst="rect">
            <a:avLst/>
          </a:prstGeom>
        </p:spPr>
      </p:pic>
      <p:sp>
        <p:nvSpPr>
          <p:cNvPr id="71" name="ZoneTexte 70">
            <a:extLst>
              <a:ext uri="{FF2B5EF4-FFF2-40B4-BE49-F238E27FC236}">
                <a16:creationId xmlns:a16="http://schemas.microsoft.com/office/drawing/2014/main" id="{C60B5223-EAD3-1A70-18B9-32E73C97F66E}"/>
              </a:ext>
            </a:extLst>
          </p:cNvPr>
          <p:cNvSpPr txBox="1"/>
          <p:nvPr/>
        </p:nvSpPr>
        <p:spPr>
          <a:xfrm>
            <a:off x="6025235" y="6283588"/>
            <a:ext cx="1276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script1.sh</a:t>
            </a:r>
            <a:endParaRPr lang="en-GB" sz="1600" dirty="0"/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496C1A10-C3E8-807B-AFDB-B5DDE0DB9B79}"/>
              </a:ext>
            </a:extLst>
          </p:cNvPr>
          <p:cNvCxnSpPr>
            <a:cxnSpLocks/>
          </p:cNvCxnSpPr>
          <p:nvPr/>
        </p:nvCxnSpPr>
        <p:spPr>
          <a:xfrm>
            <a:off x="5730211" y="83074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BC137FDF-FF75-E6DE-38E4-02D904CFE342}"/>
              </a:ext>
            </a:extLst>
          </p:cNvPr>
          <p:cNvCxnSpPr>
            <a:cxnSpLocks/>
          </p:cNvCxnSpPr>
          <p:nvPr/>
        </p:nvCxnSpPr>
        <p:spPr>
          <a:xfrm>
            <a:off x="5730211" y="1660767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5" name="Image 54">
            <a:extLst>
              <a:ext uri="{FF2B5EF4-FFF2-40B4-BE49-F238E27FC236}">
                <a16:creationId xmlns:a16="http://schemas.microsoft.com/office/drawing/2014/main" id="{E96A2F74-569B-2935-9089-D4053A8474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030886" y="1924527"/>
            <a:ext cx="501133" cy="407922"/>
          </a:xfrm>
          <a:prstGeom prst="rect">
            <a:avLst/>
          </a:prstGeom>
        </p:spPr>
      </p:pic>
      <p:sp>
        <p:nvSpPr>
          <p:cNvPr id="75" name="ZoneTexte 74">
            <a:extLst>
              <a:ext uri="{FF2B5EF4-FFF2-40B4-BE49-F238E27FC236}">
                <a16:creationId xmlns:a16="http://schemas.microsoft.com/office/drawing/2014/main" id="{2532DED7-18F1-4D11-2938-B82CD6CCD41A}"/>
              </a:ext>
            </a:extLst>
          </p:cNvPr>
          <p:cNvSpPr txBox="1"/>
          <p:nvPr/>
        </p:nvSpPr>
        <p:spPr>
          <a:xfrm>
            <a:off x="6673683" y="1624590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pic>
        <p:nvPicPr>
          <p:cNvPr id="76" name="Image 75">
            <a:extLst>
              <a:ext uri="{FF2B5EF4-FFF2-40B4-BE49-F238E27FC236}">
                <a16:creationId xmlns:a16="http://schemas.microsoft.com/office/drawing/2014/main" id="{CDA2922B-835F-8D28-128E-A3902E500C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931090" y="3233575"/>
            <a:ext cx="744623" cy="606123"/>
          </a:xfrm>
          <a:prstGeom prst="rect">
            <a:avLst/>
          </a:prstGeom>
        </p:spPr>
      </p:pic>
      <p:sp>
        <p:nvSpPr>
          <p:cNvPr id="77" name="ZoneTexte 76">
            <a:extLst>
              <a:ext uri="{FF2B5EF4-FFF2-40B4-BE49-F238E27FC236}">
                <a16:creationId xmlns:a16="http://schemas.microsoft.com/office/drawing/2014/main" id="{5D0616B1-DF82-C3E8-D381-FEEC0BA82360}"/>
              </a:ext>
            </a:extLst>
          </p:cNvPr>
          <p:cNvSpPr txBox="1"/>
          <p:nvPr/>
        </p:nvSpPr>
        <p:spPr>
          <a:xfrm>
            <a:off x="2258185" y="3368887"/>
            <a:ext cx="3464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training_unix_basics</a:t>
            </a:r>
            <a:endParaRPr lang="en-GB" sz="1600" dirty="0"/>
          </a:p>
        </p:txBody>
      </p: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3A0FFBFF-FA4E-FD7F-BAD4-87FE48065991}"/>
              </a:ext>
            </a:extLst>
          </p:cNvPr>
          <p:cNvCxnSpPr>
            <a:cxnSpLocks/>
          </p:cNvCxnSpPr>
          <p:nvPr/>
        </p:nvCxnSpPr>
        <p:spPr>
          <a:xfrm flipH="1">
            <a:off x="4503454" y="1882023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ADAE6522-F18A-F079-36BA-4C326BE2471B}"/>
              </a:ext>
            </a:extLst>
          </p:cNvPr>
          <p:cNvCxnSpPr>
            <a:cxnSpLocks/>
          </p:cNvCxnSpPr>
          <p:nvPr/>
        </p:nvCxnSpPr>
        <p:spPr>
          <a:xfrm>
            <a:off x="4503454" y="1882023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4BA0276D-AFF0-83AB-A4B0-10D7B753B01D}"/>
              </a:ext>
            </a:extLst>
          </p:cNvPr>
          <p:cNvCxnSpPr>
            <a:cxnSpLocks/>
          </p:cNvCxnSpPr>
          <p:nvPr/>
        </p:nvCxnSpPr>
        <p:spPr>
          <a:xfrm>
            <a:off x="4530159" y="2697081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1" name="Image 80">
            <a:extLst>
              <a:ext uri="{FF2B5EF4-FFF2-40B4-BE49-F238E27FC236}">
                <a16:creationId xmlns:a16="http://schemas.microsoft.com/office/drawing/2014/main" id="{C90DABFE-87EB-C42D-714F-2627CDA75C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830834" y="2960841"/>
            <a:ext cx="501133" cy="407922"/>
          </a:xfrm>
          <a:prstGeom prst="rect">
            <a:avLst/>
          </a:prstGeom>
        </p:spPr>
      </p:pic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095C47DB-398C-11FB-4EB4-2160688B9B5A}"/>
              </a:ext>
            </a:extLst>
          </p:cNvPr>
          <p:cNvCxnSpPr>
            <a:cxnSpLocks/>
          </p:cNvCxnSpPr>
          <p:nvPr/>
        </p:nvCxnSpPr>
        <p:spPr>
          <a:xfrm flipH="1">
            <a:off x="3303402" y="2918337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29863DB3-DA8B-E49D-7005-93654E7C5D5B}"/>
              </a:ext>
            </a:extLst>
          </p:cNvPr>
          <p:cNvCxnSpPr>
            <a:cxnSpLocks/>
          </p:cNvCxnSpPr>
          <p:nvPr/>
        </p:nvCxnSpPr>
        <p:spPr>
          <a:xfrm>
            <a:off x="3303402" y="291833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4" name="ZoneTexte 83">
            <a:extLst>
              <a:ext uri="{FF2B5EF4-FFF2-40B4-BE49-F238E27FC236}">
                <a16:creationId xmlns:a16="http://schemas.microsoft.com/office/drawing/2014/main" id="{318AE63C-5F00-88FC-153B-8BC94E070802}"/>
              </a:ext>
            </a:extLst>
          </p:cNvPr>
          <p:cNvSpPr txBox="1"/>
          <p:nvPr/>
        </p:nvSpPr>
        <p:spPr>
          <a:xfrm>
            <a:off x="5465183" y="2657502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cxnSp>
        <p:nvCxnSpPr>
          <p:cNvPr id="85" name="Connecteur droit 84">
            <a:extLst>
              <a:ext uri="{FF2B5EF4-FFF2-40B4-BE49-F238E27FC236}">
                <a16:creationId xmlns:a16="http://schemas.microsoft.com/office/drawing/2014/main" id="{3A3BD21B-8D49-D18D-4DDC-2483356E6FFC}"/>
              </a:ext>
            </a:extLst>
          </p:cNvPr>
          <p:cNvCxnSpPr>
            <a:cxnSpLocks/>
          </p:cNvCxnSpPr>
          <p:nvPr/>
        </p:nvCxnSpPr>
        <p:spPr>
          <a:xfrm>
            <a:off x="3281268" y="3736411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6" name="Connecteur droit 85">
            <a:extLst>
              <a:ext uri="{FF2B5EF4-FFF2-40B4-BE49-F238E27FC236}">
                <a16:creationId xmlns:a16="http://schemas.microsoft.com/office/drawing/2014/main" id="{5BDAFAE0-6FD4-6E29-4752-8692AA89ED0A}"/>
              </a:ext>
            </a:extLst>
          </p:cNvPr>
          <p:cNvCxnSpPr>
            <a:cxnSpLocks/>
          </p:cNvCxnSpPr>
          <p:nvPr/>
        </p:nvCxnSpPr>
        <p:spPr>
          <a:xfrm flipH="1">
            <a:off x="2054511" y="3949294"/>
            <a:ext cx="4456189" cy="2333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7" name="Connecteur droit 86">
            <a:extLst>
              <a:ext uri="{FF2B5EF4-FFF2-40B4-BE49-F238E27FC236}">
                <a16:creationId xmlns:a16="http://schemas.microsoft.com/office/drawing/2014/main" id="{2EE93FB3-5867-0EA5-AD2D-29D2773A5764}"/>
              </a:ext>
            </a:extLst>
          </p:cNvPr>
          <p:cNvCxnSpPr>
            <a:cxnSpLocks/>
          </p:cNvCxnSpPr>
          <p:nvPr/>
        </p:nvCxnSpPr>
        <p:spPr>
          <a:xfrm>
            <a:off x="2054511" y="395766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0" name="Connecteur droit 89">
            <a:extLst>
              <a:ext uri="{FF2B5EF4-FFF2-40B4-BE49-F238E27FC236}">
                <a16:creationId xmlns:a16="http://schemas.microsoft.com/office/drawing/2014/main" id="{E2B61F55-5CBC-2250-EB6E-73034B5A4CBF}"/>
              </a:ext>
            </a:extLst>
          </p:cNvPr>
          <p:cNvCxnSpPr>
            <a:cxnSpLocks/>
          </p:cNvCxnSpPr>
          <p:nvPr/>
        </p:nvCxnSpPr>
        <p:spPr>
          <a:xfrm>
            <a:off x="4453930" y="393789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1" name="Connecteur droit 90">
            <a:extLst>
              <a:ext uri="{FF2B5EF4-FFF2-40B4-BE49-F238E27FC236}">
                <a16:creationId xmlns:a16="http://schemas.microsoft.com/office/drawing/2014/main" id="{E2447DFB-C4AD-0D73-7316-C4E0CF88890A}"/>
              </a:ext>
            </a:extLst>
          </p:cNvPr>
          <p:cNvCxnSpPr>
            <a:cxnSpLocks/>
          </p:cNvCxnSpPr>
          <p:nvPr/>
        </p:nvCxnSpPr>
        <p:spPr>
          <a:xfrm>
            <a:off x="6510700" y="393789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4" name="Connecteur droit 93">
            <a:extLst>
              <a:ext uri="{FF2B5EF4-FFF2-40B4-BE49-F238E27FC236}">
                <a16:creationId xmlns:a16="http://schemas.microsoft.com/office/drawing/2014/main" id="{A82EC14D-23A4-8A5D-EE0A-724A013B28F1}"/>
              </a:ext>
            </a:extLst>
          </p:cNvPr>
          <p:cNvCxnSpPr>
            <a:cxnSpLocks/>
          </p:cNvCxnSpPr>
          <p:nvPr/>
        </p:nvCxnSpPr>
        <p:spPr>
          <a:xfrm flipH="1">
            <a:off x="2054511" y="4754049"/>
            <a:ext cx="1447" cy="640198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5" name="Connecteur droit 94">
            <a:extLst>
              <a:ext uri="{FF2B5EF4-FFF2-40B4-BE49-F238E27FC236}">
                <a16:creationId xmlns:a16="http://schemas.microsoft.com/office/drawing/2014/main" id="{E39B3F21-E505-A07C-064E-D9848B6B2D2C}"/>
              </a:ext>
            </a:extLst>
          </p:cNvPr>
          <p:cNvCxnSpPr>
            <a:cxnSpLocks/>
          </p:cNvCxnSpPr>
          <p:nvPr/>
        </p:nvCxnSpPr>
        <p:spPr>
          <a:xfrm flipH="1">
            <a:off x="415393" y="5394247"/>
            <a:ext cx="326032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454B1987-6CC9-F369-778A-0A8C6516FB89}"/>
              </a:ext>
            </a:extLst>
          </p:cNvPr>
          <p:cNvCxnSpPr>
            <a:cxnSpLocks/>
            <a:endCxn id="61" idx="0"/>
          </p:cNvCxnSpPr>
          <p:nvPr/>
        </p:nvCxnSpPr>
        <p:spPr>
          <a:xfrm>
            <a:off x="427770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4" name="Connecteur droit 103">
            <a:extLst>
              <a:ext uri="{FF2B5EF4-FFF2-40B4-BE49-F238E27FC236}">
                <a16:creationId xmlns:a16="http://schemas.microsoft.com/office/drawing/2014/main" id="{60DC4B0E-51B7-384B-FE53-A23C5628A61D}"/>
              </a:ext>
            </a:extLst>
          </p:cNvPr>
          <p:cNvCxnSpPr>
            <a:cxnSpLocks/>
          </p:cNvCxnSpPr>
          <p:nvPr/>
        </p:nvCxnSpPr>
        <p:spPr>
          <a:xfrm>
            <a:off x="1962708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245DB50C-D2F4-C9DE-B515-2FFCBA25919E}"/>
              </a:ext>
            </a:extLst>
          </p:cNvPr>
          <p:cNvCxnSpPr>
            <a:cxnSpLocks/>
          </p:cNvCxnSpPr>
          <p:nvPr/>
        </p:nvCxnSpPr>
        <p:spPr>
          <a:xfrm>
            <a:off x="3675713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8" name="Connecteur droit 107">
            <a:extLst>
              <a:ext uri="{FF2B5EF4-FFF2-40B4-BE49-F238E27FC236}">
                <a16:creationId xmlns:a16="http://schemas.microsoft.com/office/drawing/2014/main" id="{9FF9E5D7-70F6-F4FB-0AC8-C8CECAF186C4}"/>
              </a:ext>
            </a:extLst>
          </p:cNvPr>
          <p:cNvCxnSpPr>
            <a:cxnSpLocks/>
            <a:endCxn id="69" idx="0"/>
          </p:cNvCxnSpPr>
          <p:nvPr/>
        </p:nvCxnSpPr>
        <p:spPr>
          <a:xfrm>
            <a:off x="6508504" y="4754049"/>
            <a:ext cx="19256" cy="93136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Virage 8">
            <a:extLst>
              <a:ext uri="{FF2B5EF4-FFF2-40B4-BE49-F238E27FC236}">
                <a16:creationId xmlns:a16="http://schemas.microsoft.com/office/drawing/2014/main" id="{FF49004F-D668-6197-FE7D-2E27D30F2179}"/>
              </a:ext>
            </a:extLst>
          </p:cNvPr>
          <p:cNvSpPr/>
          <p:nvPr/>
        </p:nvSpPr>
        <p:spPr>
          <a:xfrm rot="5400000" flipV="1">
            <a:off x="2955125" y="2528849"/>
            <a:ext cx="622639" cy="602870"/>
          </a:xfrm>
          <a:prstGeom prst="bentArrow">
            <a:avLst>
              <a:gd name="adj1" fmla="val 11120"/>
              <a:gd name="adj2" fmla="val 15582"/>
              <a:gd name="adj3" fmla="val 21034"/>
              <a:gd name="adj4" fmla="val 43750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Virage 10">
            <a:extLst>
              <a:ext uri="{FF2B5EF4-FFF2-40B4-BE49-F238E27FC236}">
                <a16:creationId xmlns:a16="http://schemas.microsoft.com/office/drawing/2014/main" id="{BBC64B73-C83B-8670-D60F-629D5FBDD02D}"/>
              </a:ext>
            </a:extLst>
          </p:cNvPr>
          <p:cNvSpPr/>
          <p:nvPr/>
        </p:nvSpPr>
        <p:spPr>
          <a:xfrm rot="5400000" flipV="1">
            <a:off x="4237651" y="1468096"/>
            <a:ext cx="622639" cy="602870"/>
          </a:xfrm>
          <a:prstGeom prst="bentArrow">
            <a:avLst>
              <a:gd name="adj1" fmla="val 11120"/>
              <a:gd name="adj2" fmla="val 15582"/>
              <a:gd name="adj3" fmla="val 21034"/>
              <a:gd name="adj4" fmla="val 43750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Virage 13">
            <a:extLst>
              <a:ext uri="{FF2B5EF4-FFF2-40B4-BE49-F238E27FC236}">
                <a16:creationId xmlns:a16="http://schemas.microsoft.com/office/drawing/2014/main" id="{60187DF8-9EFF-F98C-CC45-7BAF6A33834D}"/>
              </a:ext>
            </a:extLst>
          </p:cNvPr>
          <p:cNvSpPr/>
          <p:nvPr/>
        </p:nvSpPr>
        <p:spPr>
          <a:xfrm rot="5400000" flipV="1">
            <a:off x="5455299" y="470290"/>
            <a:ext cx="622639" cy="602870"/>
          </a:xfrm>
          <a:prstGeom prst="bentArrow">
            <a:avLst>
              <a:gd name="adj1" fmla="val 11120"/>
              <a:gd name="adj2" fmla="val 15582"/>
              <a:gd name="adj3" fmla="val 21034"/>
              <a:gd name="adj4" fmla="val 43750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4D5373D2-B295-17B7-4A7A-4482D0247827}"/>
              </a:ext>
            </a:extLst>
          </p:cNvPr>
          <p:cNvSpPr/>
          <p:nvPr/>
        </p:nvSpPr>
        <p:spPr>
          <a:xfrm>
            <a:off x="6538561" y="798"/>
            <a:ext cx="820128" cy="72937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Virage 15">
            <a:extLst>
              <a:ext uri="{FF2B5EF4-FFF2-40B4-BE49-F238E27FC236}">
                <a16:creationId xmlns:a16="http://schemas.microsoft.com/office/drawing/2014/main" id="{80A7529C-BEA4-E0A8-0CC7-1C50EEAC03C3}"/>
              </a:ext>
            </a:extLst>
          </p:cNvPr>
          <p:cNvSpPr/>
          <p:nvPr/>
        </p:nvSpPr>
        <p:spPr>
          <a:xfrm rot="5400000">
            <a:off x="5403745" y="2839355"/>
            <a:ext cx="622639" cy="2135891"/>
          </a:xfrm>
          <a:prstGeom prst="bentArrow">
            <a:avLst>
              <a:gd name="adj1" fmla="val 11120"/>
              <a:gd name="adj2" fmla="val 15582"/>
              <a:gd name="adj3" fmla="val 21034"/>
              <a:gd name="adj4" fmla="val 43750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219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B1380E8F-B37B-A8C6-1DA4-8660D53636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603606" y="94831"/>
            <a:ext cx="744622" cy="60612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1F45C01-E617-1B72-F35C-2ACCB30AE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350503" y="1124943"/>
            <a:ext cx="744623" cy="60612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0567CC87-CF81-E456-C274-12F1D624AD5E}"/>
              </a:ext>
            </a:extLst>
          </p:cNvPr>
          <p:cNvSpPr txBox="1"/>
          <p:nvPr/>
        </p:nvSpPr>
        <p:spPr>
          <a:xfrm>
            <a:off x="6886520" y="174302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/</a:t>
            </a:r>
            <a:endParaRPr lang="en-GB" sz="1600" b="1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3AF0E9C-A00C-D8AD-96BE-3141336A85D4}"/>
              </a:ext>
            </a:extLst>
          </p:cNvPr>
          <p:cNvSpPr txBox="1"/>
          <p:nvPr/>
        </p:nvSpPr>
        <p:spPr>
          <a:xfrm>
            <a:off x="7924867" y="571161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AE9949D-45B3-B863-7A91-B7452482AE4E}"/>
              </a:ext>
            </a:extLst>
          </p:cNvPr>
          <p:cNvCxnSpPr>
            <a:cxnSpLocks/>
          </p:cNvCxnSpPr>
          <p:nvPr/>
        </p:nvCxnSpPr>
        <p:spPr>
          <a:xfrm>
            <a:off x="6956968" y="609879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7241E5AD-8DEC-5D93-9C0B-4F9BFF264DDE}"/>
              </a:ext>
            </a:extLst>
          </p:cNvPr>
          <p:cNvCxnSpPr>
            <a:cxnSpLocks/>
          </p:cNvCxnSpPr>
          <p:nvPr/>
        </p:nvCxnSpPr>
        <p:spPr>
          <a:xfrm flipH="1">
            <a:off x="5730211" y="830747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AEACA6A3-1D7D-A5B4-E4D6-B08149766FAF}"/>
              </a:ext>
            </a:extLst>
          </p:cNvPr>
          <p:cNvSpPr txBox="1"/>
          <p:nvPr/>
        </p:nvSpPr>
        <p:spPr>
          <a:xfrm>
            <a:off x="5350503" y="1230861"/>
            <a:ext cx="9258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home</a:t>
            </a:r>
            <a:endParaRPr lang="en-GB" sz="1600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BF82960A-284E-F2B4-0868-AF0FB0A83E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110781" y="2194631"/>
            <a:ext cx="744623" cy="606123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6802B48E-4927-9D7F-2249-0CC755DDB247}"/>
              </a:ext>
            </a:extLst>
          </p:cNvPr>
          <p:cNvSpPr txBox="1"/>
          <p:nvPr/>
        </p:nvSpPr>
        <p:spPr>
          <a:xfrm>
            <a:off x="3694943" y="2297637"/>
            <a:ext cx="2135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&lt;</a:t>
            </a:r>
            <a:r>
              <a:rPr lang="en-GB" sz="2000" dirty="0" err="1"/>
              <a:t>user_name</a:t>
            </a:r>
            <a:r>
              <a:rPr lang="en-GB" sz="2000" dirty="0"/>
              <a:t>&gt;</a:t>
            </a:r>
            <a:endParaRPr lang="en-GB" sz="1600" dirty="0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7BC7C248-CD5E-AD6A-B4FC-D982FB47A1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711305" y="4252609"/>
            <a:ext cx="744623" cy="606123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9494322C-891F-4C64-92EC-57D3A24E0805}"/>
              </a:ext>
            </a:extLst>
          </p:cNvPr>
          <p:cNvSpPr txBox="1"/>
          <p:nvPr/>
        </p:nvSpPr>
        <p:spPr>
          <a:xfrm>
            <a:off x="1742663" y="4353939"/>
            <a:ext cx="921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data</a:t>
            </a:r>
            <a:endParaRPr lang="en-GB" sz="1600" dirty="0"/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DC94562D-F907-D15E-F6FC-8A5635D449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257643" y="873639"/>
            <a:ext cx="501133" cy="407922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E6C0E6E6-64FF-A5D7-BDD4-925A0DF06FBA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131135" y="4249214"/>
            <a:ext cx="744623" cy="606123"/>
          </a:xfrm>
          <a:prstGeom prst="rect">
            <a:avLst/>
          </a:prstGeom>
        </p:spPr>
      </p:pic>
      <p:sp>
        <p:nvSpPr>
          <p:cNvPr id="42" name="ZoneTexte 41">
            <a:extLst>
              <a:ext uri="{FF2B5EF4-FFF2-40B4-BE49-F238E27FC236}">
                <a16:creationId xmlns:a16="http://schemas.microsoft.com/office/drawing/2014/main" id="{B2A04660-F47C-40B8-ECBF-C668172272F8}"/>
              </a:ext>
            </a:extLst>
          </p:cNvPr>
          <p:cNvSpPr txBox="1"/>
          <p:nvPr/>
        </p:nvSpPr>
        <p:spPr>
          <a:xfrm>
            <a:off x="6138745" y="4331240"/>
            <a:ext cx="89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script</a:t>
            </a:r>
            <a:endParaRPr lang="en-GB" sz="1600" dirty="0"/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51A4F940-2F59-4D17-454D-CCFCC1FFA7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4216022" y="4292750"/>
            <a:ext cx="502807" cy="606123"/>
          </a:xfrm>
          <a:prstGeom prst="rect">
            <a:avLst/>
          </a:prstGeom>
        </p:spPr>
      </p:pic>
      <p:sp>
        <p:nvSpPr>
          <p:cNvPr id="50" name="ZoneTexte 49">
            <a:extLst>
              <a:ext uri="{FF2B5EF4-FFF2-40B4-BE49-F238E27FC236}">
                <a16:creationId xmlns:a16="http://schemas.microsoft.com/office/drawing/2014/main" id="{53C9DE0A-56FF-BB7C-9EA5-0D0626BC7CA5}"/>
              </a:ext>
            </a:extLst>
          </p:cNvPr>
          <p:cNvSpPr txBox="1"/>
          <p:nvPr/>
        </p:nvSpPr>
        <p:spPr>
          <a:xfrm>
            <a:off x="3983908" y="4806881"/>
            <a:ext cx="1264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Readme</a:t>
            </a:r>
            <a:endParaRPr lang="en-GB" sz="1600" dirty="0"/>
          </a:p>
        </p:txBody>
      </p:sp>
      <p:pic>
        <p:nvPicPr>
          <p:cNvPr id="61" name="Image 60">
            <a:extLst>
              <a:ext uri="{FF2B5EF4-FFF2-40B4-BE49-F238E27FC236}">
                <a16:creationId xmlns:a16="http://schemas.microsoft.com/office/drawing/2014/main" id="{C592377F-CDEC-8973-530D-FABEB60AE7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6366" y="5715361"/>
            <a:ext cx="502807" cy="606123"/>
          </a:xfrm>
          <a:prstGeom prst="rect">
            <a:avLst/>
          </a:prstGeom>
        </p:spPr>
      </p:pic>
      <p:sp>
        <p:nvSpPr>
          <p:cNvPr id="62" name="ZoneTexte 61">
            <a:extLst>
              <a:ext uri="{FF2B5EF4-FFF2-40B4-BE49-F238E27FC236}">
                <a16:creationId xmlns:a16="http://schemas.microsoft.com/office/drawing/2014/main" id="{5BC3EC6D-905C-7D1D-9326-EC79E5ABC98E}"/>
              </a:ext>
            </a:extLst>
          </p:cNvPr>
          <p:cNvSpPr txBox="1"/>
          <p:nvPr/>
        </p:nvSpPr>
        <p:spPr>
          <a:xfrm>
            <a:off x="-20417" y="6242424"/>
            <a:ext cx="122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data1.fa</a:t>
            </a:r>
            <a:endParaRPr lang="en-GB" sz="1600" dirty="0"/>
          </a:p>
        </p:txBody>
      </p:sp>
      <p:pic>
        <p:nvPicPr>
          <p:cNvPr id="63" name="Image 62">
            <a:extLst>
              <a:ext uri="{FF2B5EF4-FFF2-40B4-BE49-F238E27FC236}">
                <a16:creationId xmlns:a16="http://schemas.microsoft.com/office/drawing/2014/main" id="{A60D4132-4C6F-060E-A605-07C92DE2C1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11305" y="5715361"/>
            <a:ext cx="502807" cy="606123"/>
          </a:xfrm>
          <a:prstGeom prst="rect">
            <a:avLst/>
          </a:prstGeom>
        </p:spPr>
      </p:pic>
      <p:sp>
        <p:nvSpPr>
          <p:cNvPr id="64" name="ZoneTexte 63">
            <a:extLst>
              <a:ext uri="{FF2B5EF4-FFF2-40B4-BE49-F238E27FC236}">
                <a16:creationId xmlns:a16="http://schemas.microsoft.com/office/drawing/2014/main" id="{3F071129-7148-32B8-944C-29F305CA61D8}"/>
              </a:ext>
            </a:extLst>
          </p:cNvPr>
          <p:cNvSpPr txBox="1"/>
          <p:nvPr/>
        </p:nvSpPr>
        <p:spPr>
          <a:xfrm>
            <a:off x="1299647" y="6242424"/>
            <a:ext cx="1593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dataA.fastq</a:t>
            </a:r>
            <a:endParaRPr lang="en-GB" sz="1600" dirty="0"/>
          </a:p>
        </p:txBody>
      </p:sp>
      <p:pic>
        <p:nvPicPr>
          <p:cNvPr id="66" name="Image 65">
            <a:extLst>
              <a:ext uri="{FF2B5EF4-FFF2-40B4-BE49-F238E27FC236}">
                <a16:creationId xmlns:a16="http://schemas.microsoft.com/office/drawing/2014/main" id="{FE6DF042-0B0E-C4A9-C6D1-8B2507CB30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3416083" y="5715360"/>
            <a:ext cx="502807" cy="606123"/>
          </a:xfrm>
          <a:prstGeom prst="rect">
            <a:avLst/>
          </a:prstGeom>
        </p:spPr>
      </p:pic>
      <p:sp>
        <p:nvSpPr>
          <p:cNvPr id="67" name="ZoneTexte 66">
            <a:extLst>
              <a:ext uri="{FF2B5EF4-FFF2-40B4-BE49-F238E27FC236}">
                <a16:creationId xmlns:a16="http://schemas.microsoft.com/office/drawing/2014/main" id="{8A19F6A1-C583-EA4B-3B2B-395B979FD080}"/>
              </a:ext>
            </a:extLst>
          </p:cNvPr>
          <p:cNvSpPr txBox="1"/>
          <p:nvPr/>
        </p:nvSpPr>
        <p:spPr>
          <a:xfrm>
            <a:off x="3095162" y="6252509"/>
            <a:ext cx="17602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dataB.fastq</a:t>
            </a:r>
            <a:endParaRPr lang="en-GB" sz="1600" dirty="0"/>
          </a:p>
        </p:txBody>
      </p:sp>
      <p:pic>
        <p:nvPicPr>
          <p:cNvPr id="69" name="Image 68">
            <a:extLst>
              <a:ext uri="{FF2B5EF4-FFF2-40B4-BE49-F238E27FC236}">
                <a16:creationId xmlns:a16="http://schemas.microsoft.com/office/drawing/2014/main" id="{3B83AEE8-3E4E-DEE5-410B-ED66F06F3C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6276356" y="5685418"/>
            <a:ext cx="502807" cy="606123"/>
          </a:xfrm>
          <a:prstGeom prst="rect">
            <a:avLst/>
          </a:prstGeom>
        </p:spPr>
      </p:pic>
      <p:sp>
        <p:nvSpPr>
          <p:cNvPr id="71" name="ZoneTexte 70">
            <a:extLst>
              <a:ext uri="{FF2B5EF4-FFF2-40B4-BE49-F238E27FC236}">
                <a16:creationId xmlns:a16="http://schemas.microsoft.com/office/drawing/2014/main" id="{C60B5223-EAD3-1A70-18B9-32E73C97F66E}"/>
              </a:ext>
            </a:extLst>
          </p:cNvPr>
          <p:cNvSpPr txBox="1"/>
          <p:nvPr/>
        </p:nvSpPr>
        <p:spPr>
          <a:xfrm>
            <a:off x="6025235" y="6283588"/>
            <a:ext cx="1276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script1.sh</a:t>
            </a:r>
            <a:endParaRPr lang="en-GB" sz="1600" dirty="0"/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496C1A10-C3E8-807B-AFDB-B5DDE0DB9B79}"/>
              </a:ext>
            </a:extLst>
          </p:cNvPr>
          <p:cNvCxnSpPr>
            <a:cxnSpLocks/>
          </p:cNvCxnSpPr>
          <p:nvPr/>
        </p:nvCxnSpPr>
        <p:spPr>
          <a:xfrm>
            <a:off x="5730211" y="83074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BC137FDF-FF75-E6DE-38E4-02D904CFE342}"/>
              </a:ext>
            </a:extLst>
          </p:cNvPr>
          <p:cNvCxnSpPr>
            <a:cxnSpLocks/>
          </p:cNvCxnSpPr>
          <p:nvPr/>
        </p:nvCxnSpPr>
        <p:spPr>
          <a:xfrm>
            <a:off x="5730211" y="1660767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5" name="Image 54">
            <a:extLst>
              <a:ext uri="{FF2B5EF4-FFF2-40B4-BE49-F238E27FC236}">
                <a16:creationId xmlns:a16="http://schemas.microsoft.com/office/drawing/2014/main" id="{E96A2F74-569B-2935-9089-D4053A8474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030886" y="1924527"/>
            <a:ext cx="501133" cy="407922"/>
          </a:xfrm>
          <a:prstGeom prst="rect">
            <a:avLst/>
          </a:prstGeom>
        </p:spPr>
      </p:pic>
      <p:sp>
        <p:nvSpPr>
          <p:cNvPr id="75" name="ZoneTexte 74">
            <a:extLst>
              <a:ext uri="{FF2B5EF4-FFF2-40B4-BE49-F238E27FC236}">
                <a16:creationId xmlns:a16="http://schemas.microsoft.com/office/drawing/2014/main" id="{2532DED7-18F1-4D11-2938-B82CD6CCD41A}"/>
              </a:ext>
            </a:extLst>
          </p:cNvPr>
          <p:cNvSpPr txBox="1"/>
          <p:nvPr/>
        </p:nvSpPr>
        <p:spPr>
          <a:xfrm>
            <a:off x="6673683" y="1624590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pic>
        <p:nvPicPr>
          <p:cNvPr id="76" name="Image 75">
            <a:extLst>
              <a:ext uri="{FF2B5EF4-FFF2-40B4-BE49-F238E27FC236}">
                <a16:creationId xmlns:a16="http://schemas.microsoft.com/office/drawing/2014/main" id="{CDA2922B-835F-8D28-128E-A3902E500C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931090" y="3233575"/>
            <a:ext cx="744623" cy="606123"/>
          </a:xfrm>
          <a:prstGeom prst="rect">
            <a:avLst/>
          </a:prstGeom>
        </p:spPr>
      </p:pic>
      <p:sp>
        <p:nvSpPr>
          <p:cNvPr id="77" name="ZoneTexte 76">
            <a:extLst>
              <a:ext uri="{FF2B5EF4-FFF2-40B4-BE49-F238E27FC236}">
                <a16:creationId xmlns:a16="http://schemas.microsoft.com/office/drawing/2014/main" id="{5D0616B1-DF82-C3E8-D381-FEEC0BA82360}"/>
              </a:ext>
            </a:extLst>
          </p:cNvPr>
          <p:cNvSpPr txBox="1"/>
          <p:nvPr/>
        </p:nvSpPr>
        <p:spPr>
          <a:xfrm>
            <a:off x="2258185" y="3368887"/>
            <a:ext cx="3464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training_unix_basics</a:t>
            </a:r>
            <a:endParaRPr lang="en-GB" sz="1600" dirty="0"/>
          </a:p>
        </p:txBody>
      </p: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3A0FFBFF-FA4E-FD7F-BAD4-87FE48065991}"/>
              </a:ext>
            </a:extLst>
          </p:cNvPr>
          <p:cNvCxnSpPr>
            <a:cxnSpLocks/>
          </p:cNvCxnSpPr>
          <p:nvPr/>
        </p:nvCxnSpPr>
        <p:spPr>
          <a:xfrm flipH="1">
            <a:off x="4503454" y="1882023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ADAE6522-F18A-F079-36BA-4C326BE2471B}"/>
              </a:ext>
            </a:extLst>
          </p:cNvPr>
          <p:cNvCxnSpPr>
            <a:cxnSpLocks/>
          </p:cNvCxnSpPr>
          <p:nvPr/>
        </p:nvCxnSpPr>
        <p:spPr>
          <a:xfrm>
            <a:off x="4503454" y="1882023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4BA0276D-AFF0-83AB-A4B0-10D7B753B01D}"/>
              </a:ext>
            </a:extLst>
          </p:cNvPr>
          <p:cNvCxnSpPr>
            <a:cxnSpLocks/>
          </p:cNvCxnSpPr>
          <p:nvPr/>
        </p:nvCxnSpPr>
        <p:spPr>
          <a:xfrm>
            <a:off x="4530159" y="2697081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1" name="Image 80">
            <a:extLst>
              <a:ext uri="{FF2B5EF4-FFF2-40B4-BE49-F238E27FC236}">
                <a16:creationId xmlns:a16="http://schemas.microsoft.com/office/drawing/2014/main" id="{C90DABFE-87EB-C42D-714F-2627CDA75C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830834" y="2960841"/>
            <a:ext cx="501133" cy="407922"/>
          </a:xfrm>
          <a:prstGeom prst="rect">
            <a:avLst/>
          </a:prstGeom>
        </p:spPr>
      </p:pic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095C47DB-398C-11FB-4EB4-2160688B9B5A}"/>
              </a:ext>
            </a:extLst>
          </p:cNvPr>
          <p:cNvCxnSpPr>
            <a:cxnSpLocks/>
          </p:cNvCxnSpPr>
          <p:nvPr/>
        </p:nvCxnSpPr>
        <p:spPr>
          <a:xfrm flipH="1">
            <a:off x="3303402" y="2918337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29863DB3-DA8B-E49D-7005-93654E7C5D5B}"/>
              </a:ext>
            </a:extLst>
          </p:cNvPr>
          <p:cNvCxnSpPr>
            <a:cxnSpLocks/>
          </p:cNvCxnSpPr>
          <p:nvPr/>
        </p:nvCxnSpPr>
        <p:spPr>
          <a:xfrm>
            <a:off x="3303402" y="291833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4" name="ZoneTexte 83">
            <a:extLst>
              <a:ext uri="{FF2B5EF4-FFF2-40B4-BE49-F238E27FC236}">
                <a16:creationId xmlns:a16="http://schemas.microsoft.com/office/drawing/2014/main" id="{318AE63C-5F00-88FC-153B-8BC94E070802}"/>
              </a:ext>
            </a:extLst>
          </p:cNvPr>
          <p:cNvSpPr txBox="1"/>
          <p:nvPr/>
        </p:nvSpPr>
        <p:spPr>
          <a:xfrm>
            <a:off x="5465183" y="2657502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cxnSp>
        <p:nvCxnSpPr>
          <p:cNvPr id="85" name="Connecteur droit 84">
            <a:extLst>
              <a:ext uri="{FF2B5EF4-FFF2-40B4-BE49-F238E27FC236}">
                <a16:creationId xmlns:a16="http://schemas.microsoft.com/office/drawing/2014/main" id="{3A3BD21B-8D49-D18D-4DDC-2483356E6FFC}"/>
              </a:ext>
            </a:extLst>
          </p:cNvPr>
          <p:cNvCxnSpPr>
            <a:cxnSpLocks/>
          </p:cNvCxnSpPr>
          <p:nvPr/>
        </p:nvCxnSpPr>
        <p:spPr>
          <a:xfrm>
            <a:off x="3281268" y="3736411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6" name="Connecteur droit 85">
            <a:extLst>
              <a:ext uri="{FF2B5EF4-FFF2-40B4-BE49-F238E27FC236}">
                <a16:creationId xmlns:a16="http://schemas.microsoft.com/office/drawing/2014/main" id="{5BDAFAE0-6FD4-6E29-4752-8692AA89ED0A}"/>
              </a:ext>
            </a:extLst>
          </p:cNvPr>
          <p:cNvCxnSpPr>
            <a:cxnSpLocks/>
          </p:cNvCxnSpPr>
          <p:nvPr/>
        </p:nvCxnSpPr>
        <p:spPr>
          <a:xfrm flipH="1">
            <a:off x="2054511" y="3949294"/>
            <a:ext cx="4456189" cy="2333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7" name="Connecteur droit 86">
            <a:extLst>
              <a:ext uri="{FF2B5EF4-FFF2-40B4-BE49-F238E27FC236}">
                <a16:creationId xmlns:a16="http://schemas.microsoft.com/office/drawing/2014/main" id="{2EE93FB3-5867-0EA5-AD2D-29D2773A5764}"/>
              </a:ext>
            </a:extLst>
          </p:cNvPr>
          <p:cNvCxnSpPr>
            <a:cxnSpLocks/>
          </p:cNvCxnSpPr>
          <p:nvPr/>
        </p:nvCxnSpPr>
        <p:spPr>
          <a:xfrm>
            <a:off x="2054511" y="395766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0" name="Connecteur droit 89">
            <a:extLst>
              <a:ext uri="{FF2B5EF4-FFF2-40B4-BE49-F238E27FC236}">
                <a16:creationId xmlns:a16="http://schemas.microsoft.com/office/drawing/2014/main" id="{E2B61F55-5CBC-2250-EB6E-73034B5A4CBF}"/>
              </a:ext>
            </a:extLst>
          </p:cNvPr>
          <p:cNvCxnSpPr>
            <a:cxnSpLocks/>
          </p:cNvCxnSpPr>
          <p:nvPr/>
        </p:nvCxnSpPr>
        <p:spPr>
          <a:xfrm>
            <a:off x="4453930" y="393789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1" name="Connecteur droit 90">
            <a:extLst>
              <a:ext uri="{FF2B5EF4-FFF2-40B4-BE49-F238E27FC236}">
                <a16:creationId xmlns:a16="http://schemas.microsoft.com/office/drawing/2014/main" id="{E2447DFB-C4AD-0D73-7316-C4E0CF88890A}"/>
              </a:ext>
            </a:extLst>
          </p:cNvPr>
          <p:cNvCxnSpPr>
            <a:cxnSpLocks/>
          </p:cNvCxnSpPr>
          <p:nvPr/>
        </p:nvCxnSpPr>
        <p:spPr>
          <a:xfrm>
            <a:off x="6510700" y="393789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4" name="Connecteur droit 93">
            <a:extLst>
              <a:ext uri="{FF2B5EF4-FFF2-40B4-BE49-F238E27FC236}">
                <a16:creationId xmlns:a16="http://schemas.microsoft.com/office/drawing/2014/main" id="{A82EC14D-23A4-8A5D-EE0A-724A013B28F1}"/>
              </a:ext>
            </a:extLst>
          </p:cNvPr>
          <p:cNvCxnSpPr>
            <a:cxnSpLocks/>
          </p:cNvCxnSpPr>
          <p:nvPr/>
        </p:nvCxnSpPr>
        <p:spPr>
          <a:xfrm flipH="1">
            <a:off x="2054511" y="4754049"/>
            <a:ext cx="1447" cy="640198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5" name="Connecteur droit 94">
            <a:extLst>
              <a:ext uri="{FF2B5EF4-FFF2-40B4-BE49-F238E27FC236}">
                <a16:creationId xmlns:a16="http://schemas.microsoft.com/office/drawing/2014/main" id="{E39B3F21-E505-A07C-064E-D9848B6B2D2C}"/>
              </a:ext>
            </a:extLst>
          </p:cNvPr>
          <p:cNvCxnSpPr>
            <a:cxnSpLocks/>
          </p:cNvCxnSpPr>
          <p:nvPr/>
        </p:nvCxnSpPr>
        <p:spPr>
          <a:xfrm flipH="1">
            <a:off x="415393" y="5394247"/>
            <a:ext cx="326032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454B1987-6CC9-F369-778A-0A8C6516FB89}"/>
              </a:ext>
            </a:extLst>
          </p:cNvPr>
          <p:cNvCxnSpPr>
            <a:cxnSpLocks/>
            <a:endCxn id="61" idx="0"/>
          </p:cNvCxnSpPr>
          <p:nvPr/>
        </p:nvCxnSpPr>
        <p:spPr>
          <a:xfrm>
            <a:off x="427770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4" name="Connecteur droit 103">
            <a:extLst>
              <a:ext uri="{FF2B5EF4-FFF2-40B4-BE49-F238E27FC236}">
                <a16:creationId xmlns:a16="http://schemas.microsoft.com/office/drawing/2014/main" id="{60DC4B0E-51B7-384B-FE53-A23C5628A61D}"/>
              </a:ext>
            </a:extLst>
          </p:cNvPr>
          <p:cNvCxnSpPr>
            <a:cxnSpLocks/>
          </p:cNvCxnSpPr>
          <p:nvPr/>
        </p:nvCxnSpPr>
        <p:spPr>
          <a:xfrm>
            <a:off x="1962708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245DB50C-D2F4-C9DE-B515-2FFCBA25919E}"/>
              </a:ext>
            </a:extLst>
          </p:cNvPr>
          <p:cNvCxnSpPr>
            <a:cxnSpLocks/>
          </p:cNvCxnSpPr>
          <p:nvPr/>
        </p:nvCxnSpPr>
        <p:spPr>
          <a:xfrm>
            <a:off x="3675713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8" name="Connecteur droit 107">
            <a:extLst>
              <a:ext uri="{FF2B5EF4-FFF2-40B4-BE49-F238E27FC236}">
                <a16:creationId xmlns:a16="http://schemas.microsoft.com/office/drawing/2014/main" id="{9FF9E5D7-70F6-F4FB-0AC8-C8CECAF186C4}"/>
              </a:ext>
            </a:extLst>
          </p:cNvPr>
          <p:cNvCxnSpPr>
            <a:cxnSpLocks/>
            <a:endCxn id="69" idx="0"/>
          </p:cNvCxnSpPr>
          <p:nvPr/>
        </p:nvCxnSpPr>
        <p:spPr>
          <a:xfrm>
            <a:off x="6508504" y="4754049"/>
            <a:ext cx="19256" cy="93136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55693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B1380E8F-B37B-A8C6-1DA4-8660D53636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603606" y="94831"/>
            <a:ext cx="744622" cy="60612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1F45C01-E617-1B72-F35C-2ACCB30AE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350503" y="1124943"/>
            <a:ext cx="744623" cy="60612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0567CC87-CF81-E456-C274-12F1D624AD5E}"/>
              </a:ext>
            </a:extLst>
          </p:cNvPr>
          <p:cNvSpPr txBox="1"/>
          <p:nvPr/>
        </p:nvSpPr>
        <p:spPr>
          <a:xfrm>
            <a:off x="6886520" y="174302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/</a:t>
            </a:r>
            <a:endParaRPr lang="en-GB" sz="1600" b="1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3AF0E9C-A00C-D8AD-96BE-3141336A85D4}"/>
              </a:ext>
            </a:extLst>
          </p:cNvPr>
          <p:cNvSpPr txBox="1"/>
          <p:nvPr/>
        </p:nvSpPr>
        <p:spPr>
          <a:xfrm>
            <a:off x="7924867" y="571161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AE9949D-45B3-B863-7A91-B7452482AE4E}"/>
              </a:ext>
            </a:extLst>
          </p:cNvPr>
          <p:cNvCxnSpPr>
            <a:cxnSpLocks/>
          </p:cNvCxnSpPr>
          <p:nvPr/>
        </p:nvCxnSpPr>
        <p:spPr>
          <a:xfrm>
            <a:off x="6956968" y="609879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7241E5AD-8DEC-5D93-9C0B-4F9BFF264DDE}"/>
              </a:ext>
            </a:extLst>
          </p:cNvPr>
          <p:cNvCxnSpPr>
            <a:cxnSpLocks/>
          </p:cNvCxnSpPr>
          <p:nvPr/>
        </p:nvCxnSpPr>
        <p:spPr>
          <a:xfrm flipH="1">
            <a:off x="5730211" y="830747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AEACA6A3-1D7D-A5B4-E4D6-B08149766FAF}"/>
              </a:ext>
            </a:extLst>
          </p:cNvPr>
          <p:cNvSpPr txBox="1"/>
          <p:nvPr/>
        </p:nvSpPr>
        <p:spPr>
          <a:xfrm>
            <a:off x="5350503" y="1230861"/>
            <a:ext cx="9258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home</a:t>
            </a:r>
            <a:endParaRPr lang="en-GB" sz="1600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BF82960A-284E-F2B4-0868-AF0FB0A83E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110781" y="2194631"/>
            <a:ext cx="744623" cy="606123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6802B48E-4927-9D7F-2249-0CC755DDB247}"/>
              </a:ext>
            </a:extLst>
          </p:cNvPr>
          <p:cNvSpPr txBox="1"/>
          <p:nvPr/>
        </p:nvSpPr>
        <p:spPr>
          <a:xfrm>
            <a:off x="3694943" y="2297637"/>
            <a:ext cx="2135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&lt;</a:t>
            </a:r>
            <a:r>
              <a:rPr lang="en-GB" sz="2000" dirty="0" err="1"/>
              <a:t>user_name</a:t>
            </a:r>
            <a:r>
              <a:rPr lang="en-GB" sz="2000" dirty="0"/>
              <a:t>&gt;</a:t>
            </a:r>
            <a:endParaRPr lang="en-GB" sz="1600" dirty="0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7BC7C248-CD5E-AD6A-B4FC-D982FB47A1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711305" y="4252609"/>
            <a:ext cx="744623" cy="606123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9494322C-891F-4C64-92EC-57D3A24E0805}"/>
              </a:ext>
            </a:extLst>
          </p:cNvPr>
          <p:cNvSpPr txBox="1"/>
          <p:nvPr/>
        </p:nvSpPr>
        <p:spPr>
          <a:xfrm>
            <a:off x="1742663" y="4353939"/>
            <a:ext cx="921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data</a:t>
            </a:r>
            <a:endParaRPr lang="en-GB" sz="1600" dirty="0"/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DC94562D-F907-D15E-F6FC-8A5635D449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257643" y="873639"/>
            <a:ext cx="501133" cy="407922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E6C0E6E6-64FF-A5D7-BDD4-925A0DF06FBA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131135" y="4249214"/>
            <a:ext cx="744623" cy="606123"/>
          </a:xfrm>
          <a:prstGeom prst="rect">
            <a:avLst/>
          </a:prstGeom>
        </p:spPr>
      </p:pic>
      <p:sp>
        <p:nvSpPr>
          <p:cNvPr id="42" name="ZoneTexte 41">
            <a:extLst>
              <a:ext uri="{FF2B5EF4-FFF2-40B4-BE49-F238E27FC236}">
                <a16:creationId xmlns:a16="http://schemas.microsoft.com/office/drawing/2014/main" id="{B2A04660-F47C-40B8-ECBF-C668172272F8}"/>
              </a:ext>
            </a:extLst>
          </p:cNvPr>
          <p:cNvSpPr txBox="1"/>
          <p:nvPr/>
        </p:nvSpPr>
        <p:spPr>
          <a:xfrm>
            <a:off x="6138745" y="4331240"/>
            <a:ext cx="89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script</a:t>
            </a:r>
            <a:endParaRPr lang="en-GB" sz="1600" dirty="0"/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51A4F940-2F59-4D17-454D-CCFCC1FFA7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4216022" y="4292750"/>
            <a:ext cx="502807" cy="606123"/>
          </a:xfrm>
          <a:prstGeom prst="rect">
            <a:avLst/>
          </a:prstGeom>
        </p:spPr>
      </p:pic>
      <p:sp>
        <p:nvSpPr>
          <p:cNvPr id="50" name="ZoneTexte 49">
            <a:extLst>
              <a:ext uri="{FF2B5EF4-FFF2-40B4-BE49-F238E27FC236}">
                <a16:creationId xmlns:a16="http://schemas.microsoft.com/office/drawing/2014/main" id="{53C9DE0A-56FF-BB7C-9EA5-0D0626BC7CA5}"/>
              </a:ext>
            </a:extLst>
          </p:cNvPr>
          <p:cNvSpPr txBox="1"/>
          <p:nvPr/>
        </p:nvSpPr>
        <p:spPr>
          <a:xfrm>
            <a:off x="3983908" y="4806881"/>
            <a:ext cx="1264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Readme</a:t>
            </a:r>
            <a:endParaRPr lang="en-GB" sz="1600" dirty="0"/>
          </a:p>
        </p:txBody>
      </p:sp>
      <p:pic>
        <p:nvPicPr>
          <p:cNvPr id="61" name="Image 60">
            <a:extLst>
              <a:ext uri="{FF2B5EF4-FFF2-40B4-BE49-F238E27FC236}">
                <a16:creationId xmlns:a16="http://schemas.microsoft.com/office/drawing/2014/main" id="{C592377F-CDEC-8973-530D-FABEB60AE7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6366" y="5715361"/>
            <a:ext cx="502807" cy="606123"/>
          </a:xfrm>
          <a:prstGeom prst="rect">
            <a:avLst/>
          </a:prstGeom>
        </p:spPr>
      </p:pic>
      <p:sp>
        <p:nvSpPr>
          <p:cNvPr id="62" name="ZoneTexte 61">
            <a:extLst>
              <a:ext uri="{FF2B5EF4-FFF2-40B4-BE49-F238E27FC236}">
                <a16:creationId xmlns:a16="http://schemas.microsoft.com/office/drawing/2014/main" id="{5BC3EC6D-905C-7D1D-9326-EC79E5ABC98E}"/>
              </a:ext>
            </a:extLst>
          </p:cNvPr>
          <p:cNvSpPr txBox="1"/>
          <p:nvPr/>
        </p:nvSpPr>
        <p:spPr>
          <a:xfrm>
            <a:off x="-20417" y="6242424"/>
            <a:ext cx="122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data1.fa</a:t>
            </a:r>
            <a:endParaRPr lang="en-GB" sz="1600" dirty="0"/>
          </a:p>
        </p:txBody>
      </p:sp>
      <p:pic>
        <p:nvPicPr>
          <p:cNvPr id="63" name="Image 62">
            <a:extLst>
              <a:ext uri="{FF2B5EF4-FFF2-40B4-BE49-F238E27FC236}">
                <a16:creationId xmlns:a16="http://schemas.microsoft.com/office/drawing/2014/main" id="{A60D4132-4C6F-060E-A605-07C92DE2C1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11305" y="5715361"/>
            <a:ext cx="502807" cy="606123"/>
          </a:xfrm>
          <a:prstGeom prst="rect">
            <a:avLst/>
          </a:prstGeom>
        </p:spPr>
      </p:pic>
      <p:sp>
        <p:nvSpPr>
          <p:cNvPr id="64" name="ZoneTexte 63">
            <a:extLst>
              <a:ext uri="{FF2B5EF4-FFF2-40B4-BE49-F238E27FC236}">
                <a16:creationId xmlns:a16="http://schemas.microsoft.com/office/drawing/2014/main" id="{3F071129-7148-32B8-944C-29F305CA61D8}"/>
              </a:ext>
            </a:extLst>
          </p:cNvPr>
          <p:cNvSpPr txBox="1"/>
          <p:nvPr/>
        </p:nvSpPr>
        <p:spPr>
          <a:xfrm>
            <a:off x="1299647" y="6242424"/>
            <a:ext cx="1593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dataA.fastq</a:t>
            </a:r>
            <a:endParaRPr lang="en-GB" sz="1600" dirty="0"/>
          </a:p>
        </p:txBody>
      </p:sp>
      <p:pic>
        <p:nvPicPr>
          <p:cNvPr id="66" name="Image 65">
            <a:extLst>
              <a:ext uri="{FF2B5EF4-FFF2-40B4-BE49-F238E27FC236}">
                <a16:creationId xmlns:a16="http://schemas.microsoft.com/office/drawing/2014/main" id="{FE6DF042-0B0E-C4A9-C6D1-8B2507CB30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3416083" y="5715360"/>
            <a:ext cx="502807" cy="606123"/>
          </a:xfrm>
          <a:prstGeom prst="rect">
            <a:avLst/>
          </a:prstGeom>
        </p:spPr>
      </p:pic>
      <p:sp>
        <p:nvSpPr>
          <p:cNvPr id="67" name="ZoneTexte 66">
            <a:extLst>
              <a:ext uri="{FF2B5EF4-FFF2-40B4-BE49-F238E27FC236}">
                <a16:creationId xmlns:a16="http://schemas.microsoft.com/office/drawing/2014/main" id="{8A19F6A1-C583-EA4B-3B2B-395B979FD080}"/>
              </a:ext>
            </a:extLst>
          </p:cNvPr>
          <p:cNvSpPr txBox="1"/>
          <p:nvPr/>
        </p:nvSpPr>
        <p:spPr>
          <a:xfrm>
            <a:off x="3095162" y="6252509"/>
            <a:ext cx="17602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dataB.fastq</a:t>
            </a:r>
            <a:endParaRPr lang="en-GB" sz="1600" dirty="0"/>
          </a:p>
        </p:txBody>
      </p:sp>
      <p:pic>
        <p:nvPicPr>
          <p:cNvPr id="69" name="Image 68">
            <a:extLst>
              <a:ext uri="{FF2B5EF4-FFF2-40B4-BE49-F238E27FC236}">
                <a16:creationId xmlns:a16="http://schemas.microsoft.com/office/drawing/2014/main" id="{3B83AEE8-3E4E-DEE5-410B-ED66F06F3C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5499880" y="5690449"/>
            <a:ext cx="502807" cy="606123"/>
          </a:xfrm>
          <a:prstGeom prst="rect">
            <a:avLst/>
          </a:prstGeom>
        </p:spPr>
      </p:pic>
      <p:sp>
        <p:nvSpPr>
          <p:cNvPr id="71" name="ZoneTexte 70">
            <a:extLst>
              <a:ext uri="{FF2B5EF4-FFF2-40B4-BE49-F238E27FC236}">
                <a16:creationId xmlns:a16="http://schemas.microsoft.com/office/drawing/2014/main" id="{C60B5223-EAD3-1A70-18B9-32E73C97F66E}"/>
              </a:ext>
            </a:extLst>
          </p:cNvPr>
          <p:cNvSpPr txBox="1"/>
          <p:nvPr/>
        </p:nvSpPr>
        <p:spPr>
          <a:xfrm>
            <a:off x="5248759" y="6288619"/>
            <a:ext cx="1276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script1.sh</a:t>
            </a:r>
            <a:endParaRPr lang="en-GB" sz="1600" dirty="0"/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496C1A10-C3E8-807B-AFDB-B5DDE0DB9B79}"/>
              </a:ext>
            </a:extLst>
          </p:cNvPr>
          <p:cNvCxnSpPr>
            <a:cxnSpLocks/>
          </p:cNvCxnSpPr>
          <p:nvPr/>
        </p:nvCxnSpPr>
        <p:spPr>
          <a:xfrm>
            <a:off x="5730211" y="83074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BC137FDF-FF75-E6DE-38E4-02D904CFE342}"/>
              </a:ext>
            </a:extLst>
          </p:cNvPr>
          <p:cNvCxnSpPr>
            <a:cxnSpLocks/>
          </p:cNvCxnSpPr>
          <p:nvPr/>
        </p:nvCxnSpPr>
        <p:spPr>
          <a:xfrm>
            <a:off x="5730211" y="1660767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5" name="Image 54">
            <a:extLst>
              <a:ext uri="{FF2B5EF4-FFF2-40B4-BE49-F238E27FC236}">
                <a16:creationId xmlns:a16="http://schemas.microsoft.com/office/drawing/2014/main" id="{E96A2F74-569B-2935-9089-D4053A8474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030886" y="1924527"/>
            <a:ext cx="501133" cy="407922"/>
          </a:xfrm>
          <a:prstGeom prst="rect">
            <a:avLst/>
          </a:prstGeom>
        </p:spPr>
      </p:pic>
      <p:sp>
        <p:nvSpPr>
          <p:cNvPr id="75" name="ZoneTexte 74">
            <a:extLst>
              <a:ext uri="{FF2B5EF4-FFF2-40B4-BE49-F238E27FC236}">
                <a16:creationId xmlns:a16="http://schemas.microsoft.com/office/drawing/2014/main" id="{2532DED7-18F1-4D11-2938-B82CD6CCD41A}"/>
              </a:ext>
            </a:extLst>
          </p:cNvPr>
          <p:cNvSpPr txBox="1"/>
          <p:nvPr/>
        </p:nvSpPr>
        <p:spPr>
          <a:xfrm>
            <a:off x="6673683" y="1624590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pic>
        <p:nvPicPr>
          <p:cNvPr id="76" name="Image 75">
            <a:extLst>
              <a:ext uri="{FF2B5EF4-FFF2-40B4-BE49-F238E27FC236}">
                <a16:creationId xmlns:a16="http://schemas.microsoft.com/office/drawing/2014/main" id="{CDA2922B-835F-8D28-128E-A3902E500C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931090" y="3233575"/>
            <a:ext cx="744623" cy="606123"/>
          </a:xfrm>
          <a:prstGeom prst="rect">
            <a:avLst/>
          </a:prstGeom>
        </p:spPr>
      </p:pic>
      <p:sp>
        <p:nvSpPr>
          <p:cNvPr id="77" name="ZoneTexte 76">
            <a:extLst>
              <a:ext uri="{FF2B5EF4-FFF2-40B4-BE49-F238E27FC236}">
                <a16:creationId xmlns:a16="http://schemas.microsoft.com/office/drawing/2014/main" id="{5D0616B1-DF82-C3E8-D381-FEEC0BA82360}"/>
              </a:ext>
            </a:extLst>
          </p:cNvPr>
          <p:cNvSpPr txBox="1"/>
          <p:nvPr/>
        </p:nvSpPr>
        <p:spPr>
          <a:xfrm>
            <a:off x="2258185" y="3368887"/>
            <a:ext cx="3464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training_unix_basics</a:t>
            </a:r>
            <a:endParaRPr lang="en-GB" sz="1600" dirty="0"/>
          </a:p>
        </p:txBody>
      </p: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3A0FFBFF-FA4E-FD7F-BAD4-87FE48065991}"/>
              </a:ext>
            </a:extLst>
          </p:cNvPr>
          <p:cNvCxnSpPr>
            <a:cxnSpLocks/>
          </p:cNvCxnSpPr>
          <p:nvPr/>
        </p:nvCxnSpPr>
        <p:spPr>
          <a:xfrm flipH="1">
            <a:off x="4503454" y="1882023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ADAE6522-F18A-F079-36BA-4C326BE2471B}"/>
              </a:ext>
            </a:extLst>
          </p:cNvPr>
          <p:cNvCxnSpPr>
            <a:cxnSpLocks/>
          </p:cNvCxnSpPr>
          <p:nvPr/>
        </p:nvCxnSpPr>
        <p:spPr>
          <a:xfrm>
            <a:off x="4503454" y="1882023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4BA0276D-AFF0-83AB-A4B0-10D7B753B01D}"/>
              </a:ext>
            </a:extLst>
          </p:cNvPr>
          <p:cNvCxnSpPr>
            <a:cxnSpLocks/>
          </p:cNvCxnSpPr>
          <p:nvPr/>
        </p:nvCxnSpPr>
        <p:spPr>
          <a:xfrm>
            <a:off x="4530159" y="2697081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1" name="Image 80">
            <a:extLst>
              <a:ext uri="{FF2B5EF4-FFF2-40B4-BE49-F238E27FC236}">
                <a16:creationId xmlns:a16="http://schemas.microsoft.com/office/drawing/2014/main" id="{C90DABFE-87EB-C42D-714F-2627CDA75C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830834" y="2960841"/>
            <a:ext cx="501133" cy="407922"/>
          </a:xfrm>
          <a:prstGeom prst="rect">
            <a:avLst/>
          </a:prstGeom>
        </p:spPr>
      </p:pic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095C47DB-398C-11FB-4EB4-2160688B9B5A}"/>
              </a:ext>
            </a:extLst>
          </p:cNvPr>
          <p:cNvCxnSpPr>
            <a:cxnSpLocks/>
          </p:cNvCxnSpPr>
          <p:nvPr/>
        </p:nvCxnSpPr>
        <p:spPr>
          <a:xfrm flipH="1">
            <a:off x="3303402" y="2918337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29863DB3-DA8B-E49D-7005-93654E7C5D5B}"/>
              </a:ext>
            </a:extLst>
          </p:cNvPr>
          <p:cNvCxnSpPr>
            <a:cxnSpLocks/>
          </p:cNvCxnSpPr>
          <p:nvPr/>
        </p:nvCxnSpPr>
        <p:spPr>
          <a:xfrm>
            <a:off x="3303402" y="291833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4" name="ZoneTexte 83">
            <a:extLst>
              <a:ext uri="{FF2B5EF4-FFF2-40B4-BE49-F238E27FC236}">
                <a16:creationId xmlns:a16="http://schemas.microsoft.com/office/drawing/2014/main" id="{318AE63C-5F00-88FC-153B-8BC94E070802}"/>
              </a:ext>
            </a:extLst>
          </p:cNvPr>
          <p:cNvSpPr txBox="1"/>
          <p:nvPr/>
        </p:nvSpPr>
        <p:spPr>
          <a:xfrm>
            <a:off x="5465183" y="2657502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cxnSp>
        <p:nvCxnSpPr>
          <p:cNvPr id="85" name="Connecteur droit 84">
            <a:extLst>
              <a:ext uri="{FF2B5EF4-FFF2-40B4-BE49-F238E27FC236}">
                <a16:creationId xmlns:a16="http://schemas.microsoft.com/office/drawing/2014/main" id="{3A3BD21B-8D49-D18D-4DDC-2483356E6FFC}"/>
              </a:ext>
            </a:extLst>
          </p:cNvPr>
          <p:cNvCxnSpPr>
            <a:cxnSpLocks/>
          </p:cNvCxnSpPr>
          <p:nvPr/>
        </p:nvCxnSpPr>
        <p:spPr>
          <a:xfrm>
            <a:off x="3281268" y="3736411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6" name="Connecteur droit 85">
            <a:extLst>
              <a:ext uri="{FF2B5EF4-FFF2-40B4-BE49-F238E27FC236}">
                <a16:creationId xmlns:a16="http://schemas.microsoft.com/office/drawing/2014/main" id="{5BDAFAE0-6FD4-6E29-4752-8692AA89ED0A}"/>
              </a:ext>
            </a:extLst>
          </p:cNvPr>
          <p:cNvCxnSpPr>
            <a:cxnSpLocks/>
          </p:cNvCxnSpPr>
          <p:nvPr/>
        </p:nvCxnSpPr>
        <p:spPr>
          <a:xfrm flipH="1">
            <a:off x="2054511" y="3949294"/>
            <a:ext cx="4456189" cy="2333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7" name="Connecteur droit 86">
            <a:extLst>
              <a:ext uri="{FF2B5EF4-FFF2-40B4-BE49-F238E27FC236}">
                <a16:creationId xmlns:a16="http://schemas.microsoft.com/office/drawing/2014/main" id="{2EE93FB3-5867-0EA5-AD2D-29D2773A5764}"/>
              </a:ext>
            </a:extLst>
          </p:cNvPr>
          <p:cNvCxnSpPr>
            <a:cxnSpLocks/>
          </p:cNvCxnSpPr>
          <p:nvPr/>
        </p:nvCxnSpPr>
        <p:spPr>
          <a:xfrm>
            <a:off x="2054511" y="395766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0" name="Connecteur droit 89">
            <a:extLst>
              <a:ext uri="{FF2B5EF4-FFF2-40B4-BE49-F238E27FC236}">
                <a16:creationId xmlns:a16="http://schemas.microsoft.com/office/drawing/2014/main" id="{E2B61F55-5CBC-2250-EB6E-73034B5A4CBF}"/>
              </a:ext>
            </a:extLst>
          </p:cNvPr>
          <p:cNvCxnSpPr>
            <a:cxnSpLocks/>
          </p:cNvCxnSpPr>
          <p:nvPr/>
        </p:nvCxnSpPr>
        <p:spPr>
          <a:xfrm>
            <a:off x="4453930" y="393789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1" name="Connecteur droit 90">
            <a:extLst>
              <a:ext uri="{FF2B5EF4-FFF2-40B4-BE49-F238E27FC236}">
                <a16:creationId xmlns:a16="http://schemas.microsoft.com/office/drawing/2014/main" id="{E2447DFB-C4AD-0D73-7316-C4E0CF88890A}"/>
              </a:ext>
            </a:extLst>
          </p:cNvPr>
          <p:cNvCxnSpPr>
            <a:cxnSpLocks/>
          </p:cNvCxnSpPr>
          <p:nvPr/>
        </p:nvCxnSpPr>
        <p:spPr>
          <a:xfrm>
            <a:off x="6510700" y="393789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4" name="Connecteur droit 93">
            <a:extLst>
              <a:ext uri="{FF2B5EF4-FFF2-40B4-BE49-F238E27FC236}">
                <a16:creationId xmlns:a16="http://schemas.microsoft.com/office/drawing/2014/main" id="{A82EC14D-23A4-8A5D-EE0A-724A013B28F1}"/>
              </a:ext>
            </a:extLst>
          </p:cNvPr>
          <p:cNvCxnSpPr>
            <a:cxnSpLocks/>
          </p:cNvCxnSpPr>
          <p:nvPr/>
        </p:nvCxnSpPr>
        <p:spPr>
          <a:xfrm flipH="1">
            <a:off x="2054511" y="4754049"/>
            <a:ext cx="1447" cy="640198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5" name="Connecteur droit 94">
            <a:extLst>
              <a:ext uri="{FF2B5EF4-FFF2-40B4-BE49-F238E27FC236}">
                <a16:creationId xmlns:a16="http://schemas.microsoft.com/office/drawing/2014/main" id="{E39B3F21-E505-A07C-064E-D9848B6B2D2C}"/>
              </a:ext>
            </a:extLst>
          </p:cNvPr>
          <p:cNvCxnSpPr>
            <a:cxnSpLocks/>
          </p:cNvCxnSpPr>
          <p:nvPr/>
        </p:nvCxnSpPr>
        <p:spPr>
          <a:xfrm flipH="1">
            <a:off x="415393" y="5394247"/>
            <a:ext cx="326032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454B1987-6CC9-F369-778A-0A8C6516FB89}"/>
              </a:ext>
            </a:extLst>
          </p:cNvPr>
          <p:cNvCxnSpPr>
            <a:cxnSpLocks/>
            <a:endCxn id="61" idx="0"/>
          </p:cNvCxnSpPr>
          <p:nvPr/>
        </p:nvCxnSpPr>
        <p:spPr>
          <a:xfrm>
            <a:off x="427770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4" name="Connecteur droit 103">
            <a:extLst>
              <a:ext uri="{FF2B5EF4-FFF2-40B4-BE49-F238E27FC236}">
                <a16:creationId xmlns:a16="http://schemas.microsoft.com/office/drawing/2014/main" id="{60DC4B0E-51B7-384B-FE53-A23C5628A61D}"/>
              </a:ext>
            </a:extLst>
          </p:cNvPr>
          <p:cNvCxnSpPr>
            <a:cxnSpLocks/>
          </p:cNvCxnSpPr>
          <p:nvPr/>
        </p:nvCxnSpPr>
        <p:spPr>
          <a:xfrm>
            <a:off x="1962708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245DB50C-D2F4-C9DE-B515-2FFCBA25919E}"/>
              </a:ext>
            </a:extLst>
          </p:cNvPr>
          <p:cNvCxnSpPr>
            <a:cxnSpLocks/>
          </p:cNvCxnSpPr>
          <p:nvPr/>
        </p:nvCxnSpPr>
        <p:spPr>
          <a:xfrm>
            <a:off x="3675713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18446016-34E1-515E-50BD-416155292756}"/>
              </a:ext>
            </a:extLst>
          </p:cNvPr>
          <p:cNvCxnSpPr>
            <a:cxnSpLocks/>
          </p:cNvCxnSpPr>
          <p:nvPr/>
        </p:nvCxnSpPr>
        <p:spPr>
          <a:xfrm flipH="1">
            <a:off x="5699725" y="5371548"/>
            <a:ext cx="326032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266C71EE-8037-1C0C-1BCD-003C474B9D74}"/>
              </a:ext>
            </a:extLst>
          </p:cNvPr>
          <p:cNvCxnSpPr>
            <a:cxnSpLocks/>
          </p:cNvCxnSpPr>
          <p:nvPr/>
        </p:nvCxnSpPr>
        <p:spPr>
          <a:xfrm flipH="1">
            <a:off x="6501999" y="4731350"/>
            <a:ext cx="1447" cy="640198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667A3A98-AE0A-D75D-31A5-66F88D6867FF}"/>
              </a:ext>
            </a:extLst>
          </p:cNvPr>
          <p:cNvCxnSpPr>
            <a:cxnSpLocks/>
          </p:cNvCxnSpPr>
          <p:nvPr/>
        </p:nvCxnSpPr>
        <p:spPr>
          <a:xfrm>
            <a:off x="5719937" y="5369335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D43061E6-B631-5717-0A3D-C5D64A26EE4F}"/>
              </a:ext>
            </a:extLst>
          </p:cNvPr>
          <p:cNvCxnSpPr>
            <a:cxnSpLocks/>
          </p:cNvCxnSpPr>
          <p:nvPr/>
        </p:nvCxnSpPr>
        <p:spPr>
          <a:xfrm>
            <a:off x="7364295" y="5369335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" name="Image 10">
            <a:extLst>
              <a:ext uri="{FF2B5EF4-FFF2-40B4-BE49-F238E27FC236}">
                <a16:creationId xmlns:a16="http://schemas.microsoft.com/office/drawing/2014/main" id="{73639960-0874-FB99-A0BA-3436C4DA38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976362" y="5676783"/>
            <a:ext cx="744623" cy="60612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2B782D71-3C5C-689D-5E3F-0D24E5CB20E3}"/>
              </a:ext>
            </a:extLst>
          </p:cNvPr>
          <p:cNvSpPr txBox="1"/>
          <p:nvPr/>
        </p:nvSpPr>
        <p:spPr>
          <a:xfrm>
            <a:off x="6875758" y="5782701"/>
            <a:ext cx="1404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analysis</a:t>
            </a:r>
            <a:endParaRPr lang="en-GB" sz="1600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EF4E4C2-BF1F-285C-8E51-E94B6DBCE6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8694660" y="5676782"/>
            <a:ext cx="502807" cy="606123"/>
          </a:xfrm>
          <a:prstGeom prst="rect">
            <a:avLst/>
          </a:prstGeom>
        </p:spPr>
      </p:pic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4A9CF309-BAE2-3600-25CC-F189F866F566}"/>
              </a:ext>
            </a:extLst>
          </p:cNvPr>
          <p:cNvCxnSpPr>
            <a:cxnSpLocks/>
          </p:cNvCxnSpPr>
          <p:nvPr/>
        </p:nvCxnSpPr>
        <p:spPr>
          <a:xfrm>
            <a:off x="8960045" y="5373775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Ellipse 19">
            <a:extLst>
              <a:ext uri="{FF2B5EF4-FFF2-40B4-BE49-F238E27FC236}">
                <a16:creationId xmlns:a16="http://schemas.microsoft.com/office/drawing/2014/main" id="{860AA00F-8D66-3979-F185-F9A2AC6CECF3}"/>
              </a:ext>
            </a:extLst>
          </p:cNvPr>
          <p:cNvSpPr/>
          <p:nvPr/>
        </p:nvSpPr>
        <p:spPr>
          <a:xfrm>
            <a:off x="6510700" y="4806881"/>
            <a:ext cx="3765780" cy="205111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D4F956FD-2B88-23F5-B32D-AC9FD0ECE7EC}"/>
              </a:ext>
            </a:extLst>
          </p:cNvPr>
          <p:cNvSpPr txBox="1"/>
          <p:nvPr/>
        </p:nvSpPr>
        <p:spPr>
          <a:xfrm>
            <a:off x="8280705" y="6182811"/>
            <a:ext cx="15946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protocol.txt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945506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B1380E8F-B37B-A8C6-1DA4-8660D53636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603606" y="94831"/>
            <a:ext cx="744622" cy="60612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1F45C01-E617-1B72-F35C-2ACCB30AE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350503" y="1124943"/>
            <a:ext cx="744623" cy="60612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0567CC87-CF81-E456-C274-12F1D624AD5E}"/>
              </a:ext>
            </a:extLst>
          </p:cNvPr>
          <p:cNvSpPr txBox="1"/>
          <p:nvPr/>
        </p:nvSpPr>
        <p:spPr>
          <a:xfrm>
            <a:off x="6886520" y="174302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/</a:t>
            </a:r>
            <a:endParaRPr lang="en-GB" sz="1600" b="1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3AF0E9C-A00C-D8AD-96BE-3141336A85D4}"/>
              </a:ext>
            </a:extLst>
          </p:cNvPr>
          <p:cNvSpPr txBox="1"/>
          <p:nvPr/>
        </p:nvSpPr>
        <p:spPr>
          <a:xfrm>
            <a:off x="7924867" y="571161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AE9949D-45B3-B863-7A91-B7452482AE4E}"/>
              </a:ext>
            </a:extLst>
          </p:cNvPr>
          <p:cNvCxnSpPr>
            <a:cxnSpLocks/>
          </p:cNvCxnSpPr>
          <p:nvPr/>
        </p:nvCxnSpPr>
        <p:spPr>
          <a:xfrm>
            <a:off x="6956968" y="609879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7241E5AD-8DEC-5D93-9C0B-4F9BFF264DDE}"/>
              </a:ext>
            </a:extLst>
          </p:cNvPr>
          <p:cNvCxnSpPr>
            <a:cxnSpLocks/>
          </p:cNvCxnSpPr>
          <p:nvPr/>
        </p:nvCxnSpPr>
        <p:spPr>
          <a:xfrm flipH="1">
            <a:off x="5730211" y="830747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AEACA6A3-1D7D-A5B4-E4D6-B08149766FAF}"/>
              </a:ext>
            </a:extLst>
          </p:cNvPr>
          <p:cNvSpPr txBox="1"/>
          <p:nvPr/>
        </p:nvSpPr>
        <p:spPr>
          <a:xfrm>
            <a:off x="5350503" y="1230861"/>
            <a:ext cx="9258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home</a:t>
            </a:r>
            <a:endParaRPr lang="en-GB" sz="1600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BF82960A-284E-F2B4-0868-AF0FB0A83E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110781" y="2194631"/>
            <a:ext cx="744623" cy="606123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6802B48E-4927-9D7F-2249-0CC755DDB247}"/>
              </a:ext>
            </a:extLst>
          </p:cNvPr>
          <p:cNvSpPr txBox="1"/>
          <p:nvPr/>
        </p:nvSpPr>
        <p:spPr>
          <a:xfrm>
            <a:off x="3694943" y="2297637"/>
            <a:ext cx="2135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&lt;</a:t>
            </a:r>
            <a:r>
              <a:rPr lang="en-GB" sz="2000" dirty="0" err="1"/>
              <a:t>user_name</a:t>
            </a:r>
            <a:r>
              <a:rPr lang="en-GB" sz="2000" dirty="0"/>
              <a:t>&gt;</a:t>
            </a:r>
            <a:endParaRPr lang="en-GB" sz="1600" dirty="0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7BC7C248-CD5E-AD6A-B4FC-D982FB47A1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711305" y="4252609"/>
            <a:ext cx="744623" cy="606123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9494322C-891F-4C64-92EC-57D3A24E0805}"/>
              </a:ext>
            </a:extLst>
          </p:cNvPr>
          <p:cNvSpPr txBox="1"/>
          <p:nvPr/>
        </p:nvSpPr>
        <p:spPr>
          <a:xfrm>
            <a:off x="1742663" y="4353939"/>
            <a:ext cx="921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data</a:t>
            </a:r>
            <a:endParaRPr lang="en-GB" sz="1600" dirty="0"/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DC94562D-F907-D15E-F6FC-8A5635D449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257643" y="873639"/>
            <a:ext cx="501133" cy="407922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E6C0E6E6-64FF-A5D7-BDD4-925A0DF06F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131135" y="4249214"/>
            <a:ext cx="744623" cy="606123"/>
          </a:xfrm>
          <a:prstGeom prst="rect">
            <a:avLst/>
          </a:prstGeom>
        </p:spPr>
      </p:pic>
      <p:sp>
        <p:nvSpPr>
          <p:cNvPr id="42" name="ZoneTexte 41">
            <a:extLst>
              <a:ext uri="{FF2B5EF4-FFF2-40B4-BE49-F238E27FC236}">
                <a16:creationId xmlns:a16="http://schemas.microsoft.com/office/drawing/2014/main" id="{B2A04660-F47C-40B8-ECBF-C668172272F8}"/>
              </a:ext>
            </a:extLst>
          </p:cNvPr>
          <p:cNvSpPr txBox="1"/>
          <p:nvPr/>
        </p:nvSpPr>
        <p:spPr>
          <a:xfrm>
            <a:off x="6138745" y="4331240"/>
            <a:ext cx="89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script</a:t>
            </a:r>
            <a:endParaRPr lang="en-GB" sz="1600" dirty="0"/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51A4F940-2F59-4D17-454D-CCFCC1FFA7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4216022" y="4292750"/>
            <a:ext cx="502807" cy="606123"/>
          </a:xfrm>
          <a:prstGeom prst="rect">
            <a:avLst/>
          </a:prstGeom>
        </p:spPr>
      </p:pic>
      <p:sp>
        <p:nvSpPr>
          <p:cNvPr id="50" name="ZoneTexte 49">
            <a:extLst>
              <a:ext uri="{FF2B5EF4-FFF2-40B4-BE49-F238E27FC236}">
                <a16:creationId xmlns:a16="http://schemas.microsoft.com/office/drawing/2014/main" id="{53C9DE0A-56FF-BB7C-9EA5-0D0626BC7CA5}"/>
              </a:ext>
            </a:extLst>
          </p:cNvPr>
          <p:cNvSpPr txBox="1"/>
          <p:nvPr/>
        </p:nvSpPr>
        <p:spPr>
          <a:xfrm>
            <a:off x="3983908" y="4806881"/>
            <a:ext cx="1264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Readme</a:t>
            </a:r>
            <a:endParaRPr lang="en-GB" sz="1600" dirty="0"/>
          </a:p>
        </p:txBody>
      </p:sp>
      <p:pic>
        <p:nvPicPr>
          <p:cNvPr id="61" name="Image 60">
            <a:extLst>
              <a:ext uri="{FF2B5EF4-FFF2-40B4-BE49-F238E27FC236}">
                <a16:creationId xmlns:a16="http://schemas.microsoft.com/office/drawing/2014/main" id="{C592377F-CDEC-8973-530D-FABEB60AE7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6366" y="5715361"/>
            <a:ext cx="502807" cy="606123"/>
          </a:xfrm>
          <a:prstGeom prst="rect">
            <a:avLst/>
          </a:prstGeom>
        </p:spPr>
      </p:pic>
      <p:sp>
        <p:nvSpPr>
          <p:cNvPr id="62" name="ZoneTexte 61">
            <a:extLst>
              <a:ext uri="{FF2B5EF4-FFF2-40B4-BE49-F238E27FC236}">
                <a16:creationId xmlns:a16="http://schemas.microsoft.com/office/drawing/2014/main" id="{5BC3EC6D-905C-7D1D-9326-EC79E5ABC98E}"/>
              </a:ext>
            </a:extLst>
          </p:cNvPr>
          <p:cNvSpPr txBox="1"/>
          <p:nvPr/>
        </p:nvSpPr>
        <p:spPr>
          <a:xfrm>
            <a:off x="-20417" y="6242424"/>
            <a:ext cx="122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data1.fa</a:t>
            </a:r>
            <a:endParaRPr lang="en-GB" sz="1600" dirty="0"/>
          </a:p>
        </p:txBody>
      </p:sp>
      <p:pic>
        <p:nvPicPr>
          <p:cNvPr id="63" name="Image 62">
            <a:extLst>
              <a:ext uri="{FF2B5EF4-FFF2-40B4-BE49-F238E27FC236}">
                <a16:creationId xmlns:a16="http://schemas.microsoft.com/office/drawing/2014/main" id="{A60D4132-4C6F-060E-A605-07C92DE2C1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11305" y="5715361"/>
            <a:ext cx="502807" cy="606123"/>
          </a:xfrm>
          <a:prstGeom prst="rect">
            <a:avLst/>
          </a:prstGeom>
        </p:spPr>
      </p:pic>
      <p:sp>
        <p:nvSpPr>
          <p:cNvPr id="64" name="ZoneTexte 63">
            <a:extLst>
              <a:ext uri="{FF2B5EF4-FFF2-40B4-BE49-F238E27FC236}">
                <a16:creationId xmlns:a16="http://schemas.microsoft.com/office/drawing/2014/main" id="{3F071129-7148-32B8-944C-29F305CA61D8}"/>
              </a:ext>
            </a:extLst>
          </p:cNvPr>
          <p:cNvSpPr txBox="1"/>
          <p:nvPr/>
        </p:nvSpPr>
        <p:spPr>
          <a:xfrm>
            <a:off x="1299647" y="6242424"/>
            <a:ext cx="1593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dataA.fastq</a:t>
            </a:r>
            <a:endParaRPr lang="en-GB" sz="1600" dirty="0"/>
          </a:p>
        </p:txBody>
      </p:sp>
      <p:pic>
        <p:nvPicPr>
          <p:cNvPr id="66" name="Image 65">
            <a:extLst>
              <a:ext uri="{FF2B5EF4-FFF2-40B4-BE49-F238E27FC236}">
                <a16:creationId xmlns:a16="http://schemas.microsoft.com/office/drawing/2014/main" id="{FE6DF042-0B0E-C4A9-C6D1-8B2507CB30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3416083" y="5715360"/>
            <a:ext cx="502807" cy="606123"/>
          </a:xfrm>
          <a:prstGeom prst="rect">
            <a:avLst/>
          </a:prstGeom>
        </p:spPr>
      </p:pic>
      <p:sp>
        <p:nvSpPr>
          <p:cNvPr id="67" name="ZoneTexte 66">
            <a:extLst>
              <a:ext uri="{FF2B5EF4-FFF2-40B4-BE49-F238E27FC236}">
                <a16:creationId xmlns:a16="http://schemas.microsoft.com/office/drawing/2014/main" id="{8A19F6A1-C583-EA4B-3B2B-395B979FD080}"/>
              </a:ext>
            </a:extLst>
          </p:cNvPr>
          <p:cNvSpPr txBox="1"/>
          <p:nvPr/>
        </p:nvSpPr>
        <p:spPr>
          <a:xfrm>
            <a:off x="3095162" y="6252509"/>
            <a:ext cx="17602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dataB.fastq</a:t>
            </a:r>
            <a:endParaRPr lang="en-GB" sz="1600" dirty="0"/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496C1A10-C3E8-807B-AFDB-B5DDE0DB9B79}"/>
              </a:ext>
            </a:extLst>
          </p:cNvPr>
          <p:cNvCxnSpPr>
            <a:cxnSpLocks/>
          </p:cNvCxnSpPr>
          <p:nvPr/>
        </p:nvCxnSpPr>
        <p:spPr>
          <a:xfrm>
            <a:off x="5730211" y="83074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BC137FDF-FF75-E6DE-38E4-02D904CFE342}"/>
              </a:ext>
            </a:extLst>
          </p:cNvPr>
          <p:cNvCxnSpPr>
            <a:cxnSpLocks/>
          </p:cNvCxnSpPr>
          <p:nvPr/>
        </p:nvCxnSpPr>
        <p:spPr>
          <a:xfrm>
            <a:off x="5730211" y="1660767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5" name="Image 54">
            <a:extLst>
              <a:ext uri="{FF2B5EF4-FFF2-40B4-BE49-F238E27FC236}">
                <a16:creationId xmlns:a16="http://schemas.microsoft.com/office/drawing/2014/main" id="{E96A2F74-569B-2935-9089-D4053A8474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030886" y="1924527"/>
            <a:ext cx="501133" cy="407922"/>
          </a:xfrm>
          <a:prstGeom prst="rect">
            <a:avLst/>
          </a:prstGeom>
        </p:spPr>
      </p:pic>
      <p:sp>
        <p:nvSpPr>
          <p:cNvPr id="75" name="ZoneTexte 74">
            <a:extLst>
              <a:ext uri="{FF2B5EF4-FFF2-40B4-BE49-F238E27FC236}">
                <a16:creationId xmlns:a16="http://schemas.microsoft.com/office/drawing/2014/main" id="{2532DED7-18F1-4D11-2938-B82CD6CCD41A}"/>
              </a:ext>
            </a:extLst>
          </p:cNvPr>
          <p:cNvSpPr txBox="1"/>
          <p:nvPr/>
        </p:nvSpPr>
        <p:spPr>
          <a:xfrm>
            <a:off x="6673683" y="1624590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pic>
        <p:nvPicPr>
          <p:cNvPr id="76" name="Image 75">
            <a:extLst>
              <a:ext uri="{FF2B5EF4-FFF2-40B4-BE49-F238E27FC236}">
                <a16:creationId xmlns:a16="http://schemas.microsoft.com/office/drawing/2014/main" id="{CDA2922B-835F-8D28-128E-A3902E500C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931090" y="3233575"/>
            <a:ext cx="744623" cy="606123"/>
          </a:xfrm>
          <a:prstGeom prst="rect">
            <a:avLst/>
          </a:prstGeom>
        </p:spPr>
      </p:pic>
      <p:sp>
        <p:nvSpPr>
          <p:cNvPr id="77" name="ZoneTexte 76">
            <a:extLst>
              <a:ext uri="{FF2B5EF4-FFF2-40B4-BE49-F238E27FC236}">
                <a16:creationId xmlns:a16="http://schemas.microsoft.com/office/drawing/2014/main" id="{5D0616B1-DF82-C3E8-D381-FEEC0BA82360}"/>
              </a:ext>
            </a:extLst>
          </p:cNvPr>
          <p:cNvSpPr txBox="1"/>
          <p:nvPr/>
        </p:nvSpPr>
        <p:spPr>
          <a:xfrm>
            <a:off x="2258185" y="3368887"/>
            <a:ext cx="3464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training_unix_basics</a:t>
            </a:r>
            <a:endParaRPr lang="en-GB" sz="1600" dirty="0"/>
          </a:p>
        </p:txBody>
      </p: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3A0FFBFF-FA4E-FD7F-BAD4-87FE48065991}"/>
              </a:ext>
            </a:extLst>
          </p:cNvPr>
          <p:cNvCxnSpPr>
            <a:cxnSpLocks/>
          </p:cNvCxnSpPr>
          <p:nvPr/>
        </p:nvCxnSpPr>
        <p:spPr>
          <a:xfrm flipH="1">
            <a:off x="4503454" y="1882023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ADAE6522-F18A-F079-36BA-4C326BE2471B}"/>
              </a:ext>
            </a:extLst>
          </p:cNvPr>
          <p:cNvCxnSpPr>
            <a:cxnSpLocks/>
          </p:cNvCxnSpPr>
          <p:nvPr/>
        </p:nvCxnSpPr>
        <p:spPr>
          <a:xfrm>
            <a:off x="4503454" y="1882023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4BA0276D-AFF0-83AB-A4B0-10D7B753B01D}"/>
              </a:ext>
            </a:extLst>
          </p:cNvPr>
          <p:cNvCxnSpPr>
            <a:cxnSpLocks/>
          </p:cNvCxnSpPr>
          <p:nvPr/>
        </p:nvCxnSpPr>
        <p:spPr>
          <a:xfrm>
            <a:off x="4530159" y="2697081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1" name="Image 80">
            <a:extLst>
              <a:ext uri="{FF2B5EF4-FFF2-40B4-BE49-F238E27FC236}">
                <a16:creationId xmlns:a16="http://schemas.microsoft.com/office/drawing/2014/main" id="{C90DABFE-87EB-C42D-714F-2627CDA75C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830834" y="2960841"/>
            <a:ext cx="501133" cy="407922"/>
          </a:xfrm>
          <a:prstGeom prst="rect">
            <a:avLst/>
          </a:prstGeom>
        </p:spPr>
      </p:pic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095C47DB-398C-11FB-4EB4-2160688B9B5A}"/>
              </a:ext>
            </a:extLst>
          </p:cNvPr>
          <p:cNvCxnSpPr>
            <a:cxnSpLocks/>
          </p:cNvCxnSpPr>
          <p:nvPr/>
        </p:nvCxnSpPr>
        <p:spPr>
          <a:xfrm flipH="1">
            <a:off x="3303402" y="2918337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29863DB3-DA8B-E49D-7005-93654E7C5D5B}"/>
              </a:ext>
            </a:extLst>
          </p:cNvPr>
          <p:cNvCxnSpPr>
            <a:cxnSpLocks/>
          </p:cNvCxnSpPr>
          <p:nvPr/>
        </p:nvCxnSpPr>
        <p:spPr>
          <a:xfrm>
            <a:off x="3303402" y="291833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4" name="ZoneTexte 83">
            <a:extLst>
              <a:ext uri="{FF2B5EF4-FFF2-40B4-BE49-F238E27FC236}">
                <a16:creationId xmlns:a16="http://schemas.microsoft.com/office/drawing/2014/main" id="{318AE63C-5F00-88FC-153B-8BC94E070802}"/>
              </a:ext>
            </a:extLst>
          </p:cNvPr>
          <p:cNvSpPr txBox="1"/>
          <p:nvPr/>
        </p:nvSpPr>
        <p:spPr>
          <a:xfrm>
            <a:off x="5465183" y="2657502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cxnSp>
        <p:nvCxnSpPr>
          <p:cNvPr id="85" name="Connecteur droit 84">
            <a:extLst>
              <a:ext uri="{FF2B5EF4-FFF2-40B4-BE49-F238E27FC236}">
                <a16:creationId xmlns:a16="http://schemas.microsoft.com/office/drawing/2014/main" id="{3A3BD21B-8D49-D18D-4DDC-2483356E6FFC}"/>
              </a:ext>
            </a:extLst>
          </p:cNvPr>
          <p:cNvCxnSpPr>
            <a:cxnSpLocks/>
          </p:cNvCxnSpPr>
          <p:nvPr/>
        </p:nvCxnSpPr>
        <p:spPr>
          <a:xfrm>
            <a:off x="3281268" y="3736411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6" name="Connecteur droit 85">
            <a:extLst>
              <a:ext uri="{FF2B5EF4-FFF2-40B4-BE49-F238E27FC236}">
                <a16:creationId xmlns:a16="http://schemas.microsoft.com/office/drawing/2014/main" id="{5BDAFAE0-6FD4-6E29-4752-8692AA89ED0A}"/>
              </a:ext>
            </a:extLst>
          </p:cNvPr>
          <p:cNvCxnSpPr>
            <a:cxnSpLocks/>
          </p:cNvCxnSpPr>
          <p:nvPr/>
        </p:nvCxnSpPr>
        <p:spPr>
          <a:xfrm flipH="1">
            <a:off x="2054511" y="3952953"/>
            <a:ext cx="7394071" cy="19676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7" name="Connecteur droit 86">
            <a:extLst>
              <a:ext uri="{FF2B5EF4-FFF2-40B4-BE49-F238E27FC236}">
                <a16:creationId xmlns:a16="http://schemas.microsoft.com/office/drawing/2014/main" id="{2EE93FB3-5867-0EA5-AD2D-29D2773A5764}"/>
              </a:ext>
            </a:extLst>
          </p:cNvPr>
          <p:cNvCxnSpPr>
            <a:cxnSpLocks/>
          </p:cNvCxnSpPr>
          <p:nvPr/>
        </p:nvCxnSpPr>
        <p:spPr>
          <a:xfrm>
            <a:off x="2054511" y="395766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0" name="Connecteur droit 89">
            <a:extLst>
              <a:ext uri="{FF2B5EF4-FFF2-40B4-BE49-F238E27FC236}">
                <a16:creationId xmlns:a16="http://schemas.microsoft.com/office/drawing/2014/main" id="{E2B61F55-5CBC-2250-EB6E-73034B5A4CBF}"/>
              </a:ext>
            </a:extLst>
          </p:cNvPr>
          <p:cNvCxnSpPr>
            <a:cxnSpLocks/>
          </p:cNvCxnSpPr>
          <p:nvPr/>
        </p:nvCxnSpPr>
        <p:spPr>
          <a:xfrm>
            <a:off x="4453930" y="393789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1" name="Connecteur droit 90">
            <a:extLst>
              <a:ext uri="{FF2B5EF4-FFF2-40B4-BE49-F238E27FC236}">
                <a16:creationId xmlns:a16="http://schemas.microsoft.com/office/drawing/2014/main" id="{E2447DFB-C4AD-0D73-7316-C4E0CF88890A}"/>
              </a:ext>
            </a:extLst>
          </p:cNvPr>
          <p:cNvCxnSpPr>
            <a:cxnSpLocks/>
          </p:cNvCxnSpPr>
          <p:nvPr/>
        </p:nvCxnSpPr>
        <p:spPr>
          <a:xfrm>
            <a:off x="6510700" y="393789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4" name="Connecteur droit 93">
            <a:extLst>
              <a:ext uri="{FF2B5EF4-FFF2-40B4-BE49-F238E27FC236}">
                <a16:creationId xmlns:a16="http://schemas.microsoft.com/office/drawing/2014/main" id="{A82EC14D-23A4-8A5D-EE0A-724A013B28F1}"/>
              </a:ext>
            </a:extLst>
          </p:cNvPr>
          <p:cNvCxnSpPr>
            <a:cxnSpLocks/>
          </p:cNvCxnSpPr>
          <p:nvPr/>
        </p:nvCxnSpPr>
        <p:spPr>
          <a:xfrm flipH="1">
            <a:off x="2054511" y="4754049"/>
            <a:ext cx="1447" cy="640198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5" name="Connecteur droit 94">
            <a:extLst>
              <a:ext uri="{FF2B5EF4-FFF2-40B4-BE49-F238E27FC236}">
                <a16:creationId xmlns:a16="http://schemas.microsoft.com/office/drawing/2014/main" id="{E39B3F21-E505-A07C-064E-D9848B6B2D2C}"/>
              </a:ext>
            </a:extLst>
          </p:cNvPr>
          <p:cNvCxnSpPr>
            <a:cxnSpLocks/>
          </p:cNvCxnSpPr>
          <p:nvPr/>
        </p:nvCxnSpPr>
        <p:spPr>
          <a:xfrm flipH="1">
            <a:off x="415393" y="5394247"/>
            <a:ext cx="326032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454B1987-6CC9-F369-778A-0A8C6516FB89}"/>
              </a:ext>
            </a:extLst>
          </p:cNvPr>
          <p:cNvCxnSpPr>
            <a:cxnSpLocks/>
            <a:endCxn id="61" idx="0"/>
          </p:cNvCxnSpPr>
          <p:nvPr/>
        </p:nvCxnSpPr>
        <p:spPr>
          <a:xfrm>
            <a:off x="427770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4" name="Connecteur droit 103">
            <a:extLst>
              <a:ext uri="{FF2B5EF4-FFF2-40B4-BE49-F238E27FC236}">
                <a16:creationId xmlns:a16="http://schemas.microsoft.com/office/drawing/2014/main" id="{60DC4B0E-51B7-384B-FE53-A23C5628A61D}"/>
              </a:ext>
            </a:extLst>
          </p:cNvPr>
          <p:cNvCxnSpPr>
            <a:cxnSpLocks/>
          </p:cNvCxnSpPr>
          <p:nvPr/>
        </p:nvCxnSpPr>
        <p:spPr>
          <a:xfrm>
            <a:off x="1962708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245DB50C-D2F4-C9DE-B515-2FFCBA25919E}"/>
              </a:ext>
            </a:extLst>
          </p:cNvPr>
          <p:cNvCxnSpPr>
            <a:cxnSpLocks/>
          </p:cNvCxnSpPr>
          <p:nvPr/>
        </p:nvCxnSpPr>
        <p:spPr>
          <a:xfrm>
            <a:off x="3675713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D43061E6-B631-5717-0A3D-C5D64A26EE4F}"/>
              </a:ext>
            </a:extLst>
          </p:cNvPr>
          <p:cNvCxnSpPr>
            <a:cxnSpLocks/>
          </p:cNvCxnSpPr>
          <p:nvPr/>
        </p:nvCxnSpPr>
        <p:spPr>
          <a:xfrm>
            <a:off x="9448582" y="3953011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5" name="Image 14">
            <a:extLst>
              <a:ext uri="{FF2B5EF4-FFF2-40B4-BE49-F238E27FC236}">
                <a16:creationId xmlns:a16="http://schemas.microsoft.com/office/drawing/2014/main" id="{4EF4E4C2-BF1F-285C-8E51-E94B6DBCE6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9168670" y="5056282"/>
            <a:ext cx="502807" cy="606123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5E46AE54-A784-C29B-14E3-403CAF9DE660}"/>
              </a:ext>
            </a:extLst>
          </p:cNvPr>
          <p:cNvSpPr txBox="1"/>
          <p:nvPr/>
        </p:nvSpPr>
        <p:spPr>
          <a:xfrm>
            <a:off x="8814620" y="5618718"/>
            <a:ext cx="15946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protocol.txt</a:t>
            </a:r>
            <a:endParaRPr lang="en-GB" sz="1600" dirty="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4A9CF309-BAE2-3600-25CC-F189F866F566}"/>
              </a:ext>
            </a:extLst>
          </p:cNvPr>
          <p:cNvCxnSpPr>
            <a:cxnSpLocks/>
          </p:cNvCxnSpPr>
          <p:nvPr/>
        </p:nvCxnSpPr>
        <p:spPr>
          <a:xfrm>
            <a:off x="9434055" y="4753275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Ellipse 19">
            <a:extLst>
              <a:ext uri="{FF2B5EF4-FFF2-40B4-BE49-F238E27FC236}">
                <a16:creationId xmlns:a16="http://schemas.microsoft.com/office/drawing/2014/main" id="{860AA00F-8D66-3979-F185-F9A2AC6CECF3}"/>
              </a:ext>
            </a:extLst>
          </p:cNvPr>
          <p:cNvSpPr/>
          <p:nvPr/>
        </p:nvSpPr>
        <p:spPr>
          <a:xfrm>
            <a:off x="8217912" y="3694118"/>
            <a:ext cx="2296436" cy="26350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806E0403-728C-D117-103D-34D1957E41CF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9060649" y="4248021"/>
            <a:ext cx="744623" cy="606123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A976A43E-AF44-5619-8158-67204B0D6CC0}"/>
              </a:ext>
            </a:extLst>
          </p:cNvPr>
          <p:cNvSpPr txBox="1"/>
          <p:nvPr/>
        </p:nvSpPr>
        <p:spPr>
          <a:xfrm>
            <a:off x="8960045" y="4353939"/>
            <a:ext cx="1331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analysis</a:t>
            </a:r>
            <a:endParaRPr lang="en-GB" sz="1600" dirty="0"/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DF87A5D7-CD86-B162-F583-CE840194C6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6276356" y="5685418"/>
            <a:ext cx="502807" cy="606123"/>
          </a:xfrm>
          <a:prstGeom prst="rect">
            <a:avLst/>
          </a:prstGeom>
        </p:spPr>
      </p:pic>
      <p:sp>
        <p:nvSpPr>
          <p:cNvPr id="29" name="ZoneTexte 28">
            <a:extLst>
              <a:ext uri="{FF2B5EF4-FFF2-40B4-BE49-F238E27FC236}">
                <a16:creationId xmlns:a16="http://schemas.microsoft.com/office/drawing/2014/main" id="{DCAC4904-1B12-AA57-D2E3-1A3392BC22C8}"/>
              </a:ext>
            </a:extLst>
          </p:cNvPr>
          <p:cNvSpPr txBox="1"/>
          <p:nvPr/>
        </p:nvSpPr>
        <p:spPr>
          <a:xfrm>
            <a:off x="6025235" y="6283588"/>
            <a:ext cx="1276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script1.sh</a:t>
            </a:r>
            <a:endParaRPr lang="en-GB" sz="1600" dirty="0"/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AFA5795B-0B68-E880-F798-81D8D44FE087}"/>
              </a:ext>
            </a:extLst>
          </p:cNvPr>
          <p:cNvCxnSpPr>
            <a:cxnSpLocks/>
            <a:endCxn id="27" idx="0"/>
          </p:cNvCxnSpPr>
          <p:nvPr/>
        </p:nvCxnSpPr>
        <p:spPr>
          <a:xfrm>
            <a:off x="6508504" y="4754049"/>
            <a:ext cx="19256" cy="93136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4797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 32">
            <a:extLst>
              <a:ext uri="{FF2B5EF4-FFF2-40B4-BE49-F238E27FC236}">
                <a16:creationId xmlns:a16="http://schemas.microsoft.com/office/drawing/2014/main" id="{72BCAD48-4B4D-5F5B-E3C9-DFD631669A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3388" t="5134" r="2894" b="4667"/>
          <a:stretch/>
        </p:blipFill>
        <p:spPr>
          <a:xfrm>
            <a:off x="7940172" y="3005059"/>
            <a:ext cx="3849508" cy="337561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5C163279-57A3-2353-ABEB-0DD038F686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3388" t="5134" r="2894" b="4667"/>
          <a:stretch/>
        </p:blipFill>
        <p:spPr>
          <a:xfrm>
            <a:off x="1667714" y="3097106"/>
            <a:ext cx="3849508" cy="337561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4D35125E-2A26-1B50-64E1-B726D50A18DA}"/>
              </a:ext>
            </a:extLst>
          </p:cNvPr>
          <p:cNvSpPr txBox="1"/>
          <p:nvPr/>
        </p:nvSpPr>
        <p:spPr>
          <a:xfrm>
            <a:off x="280271" y="3604252"/>
            <a:ext cx="1338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Data on disk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28E190A-A980-380A-3820-33D0B6F7A8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1725390" y="851197"/>
            <a:ext cx="1086493" cy="130974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229DAFB-A6C1-AA13-58EE-40F5F3A5415E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3865883" y="851197"/>
            <a:ext cx="1086492" cy="1309743"/>
          </a:xfrm>
          <a:prstGeom prst="rect">
            <a:avLst/>
          </a:prstGeom>
        </p:spPr>
      </p:pic>
      <p:sp>
        <p:nvSpPr>
          <p:cNvPr id="11" name="Flèche vers le bas 10">
            <a:extLst>
              <a:ext uri="{FF2B5EF4-FFF2-40B4-BE49-F238E27FC236}">
                <a16:creationId xmlns:a16="http://schemas.microsoft.com/office/drawing/2014/main" id="{B9639B40-83FE-99AE-D5EA-8E5D7E978F7E}"/>
              </a:ext>
            </a:extLst>
          </p:cNvPr>
          <p:cNvSpPr/>
          <p:nvPr/>
        </p:nvSpPr>
        <p:spPr>
          <a:xfrm>
            <a:off x="2147300" y="2303600"/>
            <a:ext cx="154111" cy="701459"/>
          </a:xfrm>
          <a:prstGeom prst="down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EEFC6CD-549F-0565-2491-D0712D4BDF59}"/>
              </a:ext>
            </a:extLst>
          </p:cNvPr>
          <p:cNvSpPr txBox="1"/>
          <p:nvPr/>
        </p:nvSpPr>
        <p:spPr>
          <a:xfrm>
            <a:off x="1814869" y="1340132"/>
            <a:ext cx="917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Original</a:t>
            </a:r>
          </a:p>
          <a:p>
            <a:r>
              <a:rPr lang="en-GB" dirty="0"/>
              <a:t>file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D5CE737-5339-8A69-7A88-4543AD78A0C0}"/>
              </a:ext>
            </a:extLst>
          </p:cNvPr>
          <p:cNvSpPr txBox="1"/>
          <p:nvPr/>
        </p:nvSpPr>
        <p:spPr>
          <a:xfrm>
            <a:off x="3975045" y="1525842"/>
            <a:ext cx="10864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Soft link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DE469A72-5574-46CF-E819-A8F44BCF84F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rcRect l="10183" t="60648" r="67501" b="3137"/>
          <a:stretch/>
        </p:blipFill>
        <p:spPr>
          <a:xfrm>
            <a:off x="1667714" y="3170737"/>
            <a:ext cx="1317861" cy="1236363"/>
          </a:xfrm>
          <a:prstGeom prst="rect">
            <a:avLst/>
          </a:prstGeom>
        </p:spPr>
      </p:pic>
      <p:sp>
        <p:nvSpPr>
          <p:cNvPr id="22" name="Flèche vers le bas 21">
            <a:extLst>
              <a:ext uri="{FF2B5EF4-FFF2-40B4-BE49-F238E27FC236}">
                <a16:creationId xmlns:a16="http://schemas.microsoft.com/office/drawing/2014/main" id="{665626C5-B752-1ECF-30DC-34A366776646}"/>
              </a:ext>
            </a:extLst>
          </p:cNvPr>
          <p:cNvSpPr/>
          <p:nvPr/>
        </p:nvSpPr>
        <p:spPr>
          <a:xfrm rot="5400000">
            <a:off x="3194719" y="1261251"/>
            <a:ext cx="154111" cy="701459"/>
          </a:xfrm>
          <a:prstGeom prst="down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1E152135-C3A7-ECD4-1C6E-FCC36CE2B2B7}"/>
              </a:ext>
            </a:extLst>
          </p:cNvPr>
          <p:cNvSpPr txBox="1"/>
          <p:nvPr/>
        </p:nvSpPr>
        <p:spPr>
          <a:xfrm>
            <a:off x="6555925" y="3530621"/>
            <a:ext cx="1338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Data on disk</a:t>
            </a: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87B4FEC6-7107-561D-62C2-85C5715492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7312352" y="787342"/>
            <a:ext cx="1086493" cy="1309744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C73DB26E-3C1D-8234-C78F-140D44F8F48A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8836719" y="803377"/>
            <a:ext cx="1086492" cy="1309743"/>
          </a:xfrm>
          <a:prstGeom prst="rect">
            <a:avLst/>
          </a:prstGeom>
        </p:spPr>
      </p:pic>
      <p:sp>
        <p:nvSpPr>
          <p:cNvPr id="27" name="Flèche vers le bas 26">
            <a:extLst>
              <a:ext uri="{FF2B5EF4-FFF2-40B4-BE49-F238E27FC236}">
                <a16:creationId xmlns:a16="http://schemas.microsoft.com/office/drawing/2014/main" id="{07030D32-75BB-4175-0207-E388BFB5EA1A}"/>
              </a:ext>
            </a:extLst>
          </p:cNvPr>
          <p:cNvSpPr/>
          <p:nvPr/>
        </p:nvSpPr>
        <p:spPr>
          <a:xfrm rot="19324104">
            <a:off x="8139495" y="2191276"/>
            <a:ext cx="154111" cy="701459"/>
          </a:xfrm>
          <a:prstGeom prst="down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5D9CC840-5580-5093-4323-691E2CB4DA9F}"/>
              </a:ext>
            </a:extLst>
          </p:cNvPr>
          <p:cNvSpPr txBox="1"/>
          <p:nvPr/>
        </p:nvSpPr>
        <p:spPr>
          <a:xfrm>
            <a:off x="7401831" y="1276277"/>
            <a:ext cx="917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Original</a:t>
            </a:r>
          </a:p>
          <a:p>
            <a:r>
              <a:rPr lang="en-GB" dirty="0"/>
              <a:t>file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1B6FDA7-3486-D752-DA79-7BE2CA0D855D}"/>
              </a:ext>
            </a:extLst>
          </p:cNvPr>
          <p:cNvSpPr txBox="1"/>
          <p:nvPr/>
        </p:nvSpPr>
        <p:spPr>
          <a:xfrm>
            <a:off x="8858228" y="1493800"/>
            <a:ext cx="10864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Hard link</a:t>
            </a:r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1FC27737-05EE-5321-C898-AB4207D2FE2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rcRect l="10183" t="60648" r="67501" b="3137"/>
          <a:stretch/>
        </p:blipFill>
        <p:spPr>
          <a:xfrm>
            <a:off x="7943368" y="3097106"/>
            <a:ext cx="1317861" cy="1236363"/>
          </a:xfrm>
          <a:prstGeom prst="rect">
            <a:avLst/>
          </a:prstGeom>
        </p:spPr>
      </p:pic>
      <p:sp>
        <p:nvSpPr>
          <p:cNvPr id="31" name="Flèche vers le bas 30">
            <a:extLst>
              <a:ext uri="{FF2B5EF4-FFF2-40B4-BE49-F238E27FC236}">
                <a16:creationId xmlns:a16="http://schemas.microsoft.com/office/drawing/2014/main" id="{78C29645-C5DE-FEDA-361F-DB9CBD38F139}"/>
              </a:ext>
            </a:extLst>
          </p:cNvPr>
          <p:cNvSpPr/>
          <p:nvPr/>
        </p:nvSpPr>
        <p:spPr>
          <a:xfrm rot="2158779">
            <a:off x="8915765" y="2174410"/>
            <a:ext cx="154111" cy="701459"/>
          </a:xfrm>
          <a:prstGeom prst="down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3141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2114</TotalTime>
  <Words>270</Words>
  <Application>Microsoft Macintosh PowerPoint</Application>
  <PresentationFormat>Grand écran</PresentationFormat>
  <Paragraphs>132</Paragraphs>
  <Slides>9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Jacques DAINAT</dc:creator>
  <cp:lastModifiedBy>Jacques DAINAT</cp:lastModifiedBy>
  <cp:revision>11</cp:revision>
  <dcterms:created xsi:type="dcterms:W3CDTF">2024-01-19T16:25:47Z</dcterms:created>
  <dcterms:modified xsi:type="dcterms:W3CDTF">2024-01-26T18:05:47Z</dcterms:modified>
</cp:coreProperties>
</file>