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57.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61" r:id="rId6"/>
    <p:sldMasterId id="214748367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 id="379" r:id="rId132"/>
    <p:sldId id="380" r:id="rId133"/>
    <p:sldId id="381" r:id="rId134"/>
    <p:sldId id="382" r:id="rId135"/>
    <p:sldId id="383" r:id="rId136"/>
    <p:sldId id="384" r:id="rId137"/>
    <p:sldId id="385" r:id="rId138"/>
    <p:sldId id="386" r:id="rId139"/>
    <p:sldId id="387" r:id="rId140"/>
    <p:sldId id="388" r:id="rId141"/>
    <p:sldId id="389" r:id="rId142"/>
    <p:sldId id="390" r:id="rId143"/>
    <p:sldId id="391" r:id="rId144"/>
    <p:sldId id="392" r:id="rId145"/>
    <p:sldId id="393" r:id="rId146"/>
    <p:sldId id="394" r:id="rId147"/>
    <p:sldId id="395" r:id="rId148"/>
    <p:sldId id="396" r:id="rId149"/>
    <p:sldId id="397" r:id="rId150"/>
    <p:sldId id="398" r:id="rId151"/>
    <p:sldId id="399" r:id="rId152"/>
    <p:sldId id="400" r:id="rId153"/>
    <p:sldId id="401" r:id="rId154"/>
    <p:sldId id="402" r:id="rId155"/>
    <p:sldId id="403" r:id="rId156"/>
    <p:sldId id="404" r:id="rId157"/>
    <p:sldId id="405" r:id="rId158"/>
    <p:sldId id="406" r:id="rId159"/>
    <p:sldId id="407" r:id="rId160"/>
    <p:sldId id="408" r:id="rId161"/>
    <p:sldId id="409" r:id="rId162"/>
    <p:sldId id="410" r:id="rId163"/>
    <p:sldId id="411" r:id="rId164"/>
    <p:sldId id="412" r:id="rId165"/>
  </p:sldIdLst>
  <p:sldSz cy="6858000" cx="9144000"/>
  <p:notesSz cx="9144000" cy="6858000"/>
  <p:embeddedFontLst>
    <p:embeddedFont>
      <p:font typeface="Play"/>
      <p:regular r:id="rId166"/>
      <p:bold r:id="rId167"/>
    </p:embeddedFont>
    <p:embeddedFont>
      <p:font typeface="Nunito"/>
      <p:regular r:id="rId168"/>
      <p:bold r:id="rId169"/>
      <p:italic r:id="rId170"/>
      <p:boldItalic r:id="rId171"/>
    </p:embeddedFont>
    <p:embeddedFont>
      <p:font typeface="Short Stack"/>
      <p:regular r:id="rId172"/>
    </p:embeddedFont>
    <p:embeddedFont>
      <p:font typeface="Comfortaa"/>
      <p:regular r:id="rId173"/>
      <p:bold r:id="rId1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75" roundtripDataSignature="AMtx7miu/M6klt1+2QpLAdI51/C2z3bZ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0993EF3-1D07-48D9-88BC-09BDBDE00AB2}">
  <a:tblStyle styleId="{C0993EF3-1D07-48D9-88BC-09BDBDE00AB2}" styleName="Table_0">
    <a:wholeTbl>
      <a:tcTxStyle b="off" i="off">
        <a:font>
          <a:latin typeface="Arial"/>
          <a:ea typeface="Arial"/>
          <a:cs typeface="Arial"/>
        </a:font>
        <a:schemeClr val="dk1"/>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3B21D3B-9E9D-4A9E-A1E7-D97DFE84E316}" styleName="Table_1">
    <a:wholeTbl>
      <a:tcTxStyle>
        <a:font>
          <a:latin typeface="Arial"/>
          <a:ea typeface="Arial"/>
          <a:cs typeface="Arial"/>
        </a:font>
        <a:schemeClr val="tx1"/>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50A5DB3-363E-4EFF-8DE9-1FF72364F1CA}" styleName="Table_2">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10F4547-0653-463D-932F-ACEBE3D0E6D5}" styleName="Table_3">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65E7532-9808-40CE-8499-033A0776823E}" styleName="Table_4">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2F439E0-948E-4961-8F69-CBF68E86BCDD}" styleName="Table_5">
    <a:wholeTbl>
      <a:tcTxStyle>
        <a:font>
          <a:latin typeface="Arial"/>
          <a:ea typeface="Arial"/>
          <a:cs typeface="Arial"/>
        </a:font>
        <a:schemeClr val="tx1"/>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B9FE2DE-4090-42F4-B08D-954BA9131AF3}" styleName="Table_6">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175" Type="http://customschemas.google.com/relationships/presentationmetadata" Target="metadata"/><Relationship Id="rId39" Type="http://schemas.openxmlformats.org/officeDocument/2006/relationships/slide" Target="slides/slide31.xml"/><Relationship Id="rId174" Type="http://schemas.openxmlformats.org/officeDocument/2006/relationships/font" Target="fonts/Comfortaa-bold.fntdata"/><Relationship Id="rId38" Type="http://schemas.openxmlformats.org/officeDocument/2006/relationships/slide" Target="slides/slide30.xml"/><Relationship Id="rId173" Type="http://schemas.openxmlformats.org/officeDocument/2006/relationships/font" Target="fonts/Comfortaa-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29" Type="http://schemas.openxmlformats.org/officeDocument/2006/relationships/slide" Target="slides/slide121.xml"/><Relationship Id="rId128" Type="http://schemas.openxmlformats.org/officeDocument/2006/relationships/slide" Target="slides/slide120.xml"/><Relationship Id="rId127" Type="http://schemas.openxmlformats.org/officeDocument/2006/relationships/slide" Target="slides/slide119.xml"/><Relationship Id="rId126" Type="http://schemas.openxmlformats.org/officeDocument/2006/relationships/slide" Target="slides/slide118.xml"/><Relationship Id="rId26" Type="http://schemas.openxmlformats.org/officeDocument/2006/relationships/slide" Target="slides/slide18.xml"/><Relationship Id="rId121" Type="http://schemas.openxmlformats.org/officeDocument/2006/relationships/slide" Target="slides/slide113.xml"/><Relationship Id="rId25" Type="http://schemas.openxmlformats.org/officeDocument/2006/relationships/slide" Target="slides/slide17.xml"/><Relationship Id="rId120" Type="http://schemas.openxmlformats.org/officeDocument/2006/relationships/slide" Target="slides/slide112.xml"/><Relationship Id="rId28" Type="http://schemas.openxmlformats.org/officeDocument/2006/relationships/slide" Target="slides/slide20.xml"/><Relationship Id="rId27" Type="http://schemas.openxmlformats.org/officeDocument/2006/relationships/slide" Target="slides/slide19.xml"/><Relationship Id="rId125" Type="http://schemas.openxmlformats.org/officeDocument/2006/relationships/slide" Target="slides/slide117.xml"/><Relationship Id="rId29" Type="http://schemas.openxmlformats.org/officeDocument/2006/relationships/slide" Target="slides/slide21.xml"/><Relationship Id="rId124" Type="http://schemas.openxmlformats.org/officeDocument/2006/relationships/slide" Target="slides/slide116.xml"/><Relationship Id="rId123" Type="http://schemas.openxmlformats.org/officeDocument/2006/relationships/slide" Target="slides/slide115.xml"/><Relationship Id="rId122" Type="http://schemas.openxmlformats.org/officeDocument/2006/relationships/slide" Target="slides/slide114.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slide" Target="slides/slide110.xml"/><Relationship Id="rId117" Type="http://schemas.openxmlformats.org/officeDocument/2006/relationships/slide" Target="slides/slide109.xml"/><Relationship Id="rId116" Type="http://schemas.openxmlformats.org/officeDocument/2006/relationships/slide" Target="slides/slide108.xml"/><Relationship Id="rId115" Type="http://schemas.openxmlformats.org/officeDocument/2006/relationships/slide" Target="slides/slide107.xml"/><Relationship Id="rId119" Type="http://schemas.openxmlformats.org/officeDocument/2006/relationships/slide" Target="slides/slide111.xml"/><Relationship Id="rId15" Type="http://schemas.openxmlformats.org/officeDocument/2006/relationships/slide" Target="slides/slide7.xml"/><Relationship Id="rId110" Type="http://schemas.openxmlformats.org/officeDocument/2006/relationships/slide" Target="slides/slide102.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slide" Target="slides/slide106.xml"/><Relationship Id="rId18" Type="http://schemas.openxmlformats.org/officeDocument/2006/relationships/slide" Target="slides/slide10.xml"/><Relationship Id="rId113" Type="http://schemas.openxmlformats.org/officeDocument/2006/relationships/slide" Target="slides/slide105.xml"/><Relationship Id="rId112" Type="http://schemas.openxmlformats.org/officeDocument/2006/relationships/slide" Target="slides/slide104.xml"/><Relationship Id="rId111" Type="http://schemas.openxmlformats.org/officeDocument/2006/relationships/slide" Target="slides/slide103.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150" Type="http://schemas.openxmlformats.org/officeDocument/2006/relationships/slide" Target="slides/slide142.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1.xml"/><Relationship Id="rId4" Type="http://schemas.openxmlformats.org/officeDocument/2006/relationships/tableStyles" Target="tableStyles.xml"/><Relationship Id="rId148" Type="http://schemas.openxmlformats.org/officeDocument/2006/relationships/slide" Target="slides/slide140.xml"/><Relationship Id="rId9" Type="http://schemas.openxmlformats.org/officeDocument/2006/relationships/slide" Target="slides/slide1.xml"/><Relationship Id="rId143" Type="http://schemas.openxmlformats.org/officeDocument/2006/relationships/slide" Target="slides/slide135.xml"/><Relationship Id="rId142" Type="http://schemas.openxmlformats.org/officeDocument/2006/relationships/slide" Target="slides/slide134.xml"/><Relationship Id="rId141" Type="http://schemas.openxmlformats.org/officeDocument/2006/relationships/slide" Target="slides/slide133.xml"/><Relationship Id="rId140" Type="http://schemas.openxmlformats.org/officeDocument/2006/relationships/slide" Target="slides/slide132.xml"/><Relationship Id="rId5" Type="http://schemas.openxmlformats.org/officeDocument/2006/relationships/slideMaster" Target="slideMasters/slideMaster1.xml"/><Relationship Id="rId147" Type="http://schemas.openxmlformats.org/officeDocument/2006/relationships/slide" Target="slides/slide139.xml"/><Relationship Id="rId6" Type="http://schemas.openxmlformats.org/officeDocument/2006/relationships/slideMaster" Target="slideMasters/slideMaster2.xml"/><Relationship Id="rId146" Type="http://schemas.openxmlformats.org/officeDocument/2006/relationships/slide" Target="slides/slide138.xml"/><Relationship Id="rId7" Type="http://schemas.openxmlformats.org/officeDocument/2006/relationships/slideMaster" Target="slideMasters/slideMaster3.xml"/><Relationship Id="rId145" Type="http://schemas.openxmlformats.org/officeDocument/2006/relationships/slide" Target="slides/slide137.xml"/><Relationship Id="rId8" Type="http://schemas.openxmlformats.org/officeDocument/2006/relationships/notesMaster" Target="notesMasters/notesMaster1.xml"/><Relationship Id="rId144" Type="http://schemas.openxmlformats.org/officeDocument/2006/relationships/slide" Target="slides/slide136.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139" Type="http://schemas.openxmlformats.org/officeDocument/2006/relationships/slide" Target="slides/slide131.xml"/><Relationship Id="rId138" Type="http://schemas.openxmlformats.org/officeDocument/2006/relationships/slide" Target="slides/slide130.xml"/><Relationship Id="rId137" Type="http://schemas.openxmlformats.org/officeDocument/2006/relationships/slide" Target="slides/slide129.xml"/><Relationship Id="rId132" Type="http://schemas.openxmlformats.org/officeDocument/2006/relationships/slide" Target="slides/slide124.xml"/><Relationship Id="rId131" Type="http://schemas.openxmlformats.org/officeDocument/2006/relationships/slide" Target="slides/slide123.xml"/><Relationship Id="rId130" Type="http://schemas.openxmlformats.org/officeDocument/2006/relationships/slide" Target="slides/slide122.xml"/><Relationship Id="rId136" Type="http://schemas.openxmlformats.org/officeDocument/2006/relationships/slide" Target="slides/slide128.xml"/><Relationship Id="rId135" Type="http://schemas.openxmlformats.org/officeDocument/2006/relationships/slide" Target="slides/slide127.xml"/><Relationship Id="rId134" Type="http://schemas.openxmlformats.org/officeDocument/2006/relationships/slide" Target="slides/slide126.xml"/><Relationship Id="rId133" Type="http://schemas.openxmlformats.org/officeDocument/2006/relationships/slide" Target="slides/slide125.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172" Type="http://schemas.openxmlformats.org/officeDocument/2006/relationships/font" Target="fonts/ShortStack-regular.fntdata"/><Relationship Id="rId65" Type="http://schemas.openxmlformats.org/officeDocument/2006/relationships/slide" Target="slides/slide57.xml"/><Relationship Id="rId171" Type="http://schemas.openxmlformats.org/officeDocument/2006/relationships/font" Target="fonts/Nunito-boldItalic.fntdata"/><Relationship Id="rId68" Type="http://schemas.openxmlformats.org/officeDocument/2006/relationships/slide" Target="slides/slide60.xml"/><Relationship Id="rId170" Type="http://schemas.openxmlformats.org/officeDocument/2006/relationships/font" Target="fonts/Nunito-italic.fntdata"/><Relationship Id="rId67" Type="http://schemas.openxmlformats.org/officeDocument/2006/relationships/slide" Target="slides/slide59.xml"/><Relationship Id="rId60" Type="http://schemas.openxmlformats.org/officeDocument/2006/relationships/slide" Target="slides/slide52.xml"/><Relationship Id="rId165" Type="http://schemas.openxmlformats.org/officeDocument/2006/relationships/slide" Target="slides/slide157.xml"/><Relationship Id="rId69" Type="http://schemas.openxmlformats.org/officeDocument/2006/relationships/slide" Target="slides/slide61.xml"/><Relationship Id="rId164" Type="http://schemas.openxmlformats.org/officeDocument/2006/relationships/slide" Target="slides/slide156.xml"/><Relationship Id="rId163" Type="http://schemas.openxmlformats.org/officeDocument/2006/relationships/slide" Target="slides/slide155.xml"/><Relationship Id="rId162" Type="http://schemas.openxmlformats.org/officeDocument/2006/relationships/slide" Target="slides/slide154.xml"/><Relationship Id="rId169" Type="http://schemas.openxmlformats.org/officeDocument/2006/relationships/font" Target="fonts/Nunito-bold.fntdata"/><Relationship Id="rId168" Type="http://schemas.openxmlformats.org/officeDocument/2006/relationships/font" Target="fonts/Nunito-regular.fntdata"/><Relationship Id="rId167" Type="http://schemas.openxmlformats.org/officeDocument/2006/relationships/font" Target="fonts/Play-bold.fntdata"/><Relationship Id="rId166" Type="http://schemas.openxmlformats.org/officeDocument/2006/relationships/font" Target="fonts/Play-regular.fntdata"/><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161" Type="http://schemas.openxmlformats.org/officeDocument/2006/relationships/slide" Target="slides/slide153.xml"/><Relationship Id="rId54" Type="http://schemas.openxmlformats.org/officeDocument/2006/relationships/slide" Target="slides/slide46.xml"/><Relationship Id="rId160" Type="http://schemas.openxmlformats.org/officeDocument/2006/relationships/slide" Target="slides/slide152.xml"/><Relationship Id="rId57" Type="http://schemas.openxmlformats.org/officeDocument/2006/relationships/slide" Target="slides/slide49.xml"/><Relationship Id="rId56" Type="http://schemas.openxmlformats.org/officeDocument/2006/relationships/slide" Target="slides/slide48.xml"/><Relationship Id="rId159" Type="http://schemas.openxmlformats.org/officeDocument/2006/relationships/slide" Target="slides/slide151.xml"/><Relationship Id="rId59" Type="http://schemas.openxmlformats.org/officeDocument/2006/relationships/slide" Target="slides/slide51.xml"/><Relationship Id="rId154" Type="http://schemas.openxmlformats.org/officeDocument/2006/relationships/slide" Target="slides/slide146.xml"/><Relationship Id="rId58" Type="http://schemas.openxmlformats.org/officeDocument/2006/relationships/slide" Target="slides/slide50.xml"/><Relationship Id="rId153" Type="http://schemas.openxmlformats.org/officeDocument/2006/relationships/slide" Target="slides/slide145.xml"/><Relationship Id="rId152" Type="http://schemas.openxmlformats.org/officeDocument/2006/relationships/slide" Target="slides/slide144.xml"/><Relationship Id="rId151" Type="http://schemas.openxmlformats.org/officeDocument/2006/relationships/slide" Target="slides/slide143.xml"/><Relationship Id="rId158" Type="http://schemas.openxmlformats.org/officeDocument/2006/relationships/slide" Target="slides/slide150.xml"/><Relationship Id="rId157" Type="http://schemas.openxmlformats.org/officeDocument/2006/relationships/slide" Target="slides/slide149.xml"/><Relationship Id="rId156" Type="http://schemas.openxmlformats.org/officeDocument/2006/relationships/slide" Target="slides/slide148.xml"/><Relationship Id="rId155" Type="http://schemas.openxmlformats.org/officeDocument/2006/relationships/slide" Target="slides/slide1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14201e41f0_0_0: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cf notes ici: https://pad.ird.fr/p/OOmHa51PNGEYQfIWOUxQ</a:t>
            </a:r>
            <a:endParaRPr/>
          </a:p>
        </p:txBody>
      </p:sp>
      <p:sp>
        <p:nvSpPr>
          <p:cNvPr id="233" name="Google Shape;233;g314201e41f0_0_0:notes"/>
          <p:cNvSpPr/>
          <p:nvPr>
            <p:ph idx="2" type="sldImg"/>
          </p:nvPr>
        </p:nvSpPr>
        <p:spPr>
          <a:xfrm>
            <a:off x="2286350" y="514350"/>
            <a:ext cx="4572300" cy="25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8: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0" name="Shape 2020"/>
        <p:cNvGrpSpPr/>
        <p:nvPr/>
      </p:nvGrpSpPr>
      <p:grpSpPr>
        <a:xfrm>
          <a:off x="0" y="0"/>
          <a:ext cx="0" cy="0"/>
          <a:chOff x="0" y="0"/>
          <a:chExt cx="0" cy="0"/>
        </a:xfrm>
      </p:grpSpPr>
      <p:sp>
        <p:nvSpPr>
          <p:cNvPr id="2021" name="Google Shape;2021;g31509a7a8fc_0_227: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22" name="Google Shape;2022;g31509a7a8fc_0_22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1" name="Shape 2031"/>
        <p:cNvGrpSpPr/>
        <p:nvPr/>
      </p:nvGrpSpPr>
      <p:grpSpPr>
        <a:xfrm>
          <a:off x="0" y="0"/>
          <a:ext cx="0" cy="0"/>
          <a:chOff x="0" y="0"/>
          <a:chExt cx="0" cy="0"/>
        </a:xfrm>
      </p:grpSpPr>
      <p:sp>
        <p:nvSpPr>
          <p:cNvPr id="2032" name="Google Shape;2032;g31509a7a8fc_0_192: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33" name="Google Shape;2033;g31509a7a8fc_0_19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0" name="Shape 2040"/>
        <p:cNvGrpSpPr/>
        <p:nvPr/>
      </p:nvGrpSpPr>
      <p:grpSpPr>
        <a:xfrm>
          <a:off x="0" y="0"/>
          <a:ext cx="0" cy="0"/>
          <a:chOff x="0" y="0"/>
          <a:chExt cx="0" cy="0"/>
        </a:xfrm>
      </p:grpSpPr>
      <p:sp>
        <p:nvSpPr>
          <p:cNvPr id="2041" name="Google Shape;2041;g31509a7a8fc_0_208: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42" name="Google Shape;2042;g31509a7a8fc_0_20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2" name="Shape 2052"/>
        <p:cNvGrpSpPr/>
        <p:nvPr/>
      </p:nvGrpSpPr>
      <p:grpSpPr>
        <a:xfrm>
          <a:off x="0" y="0"/>
          <a:ext cx="0" cy="0"/>
          <a:chOff x="0" y="0"/>
          <a:chExt cx="0" cy="0"/>
        </a:xfrm>
      </p:grpSpPr>
      <p:sp>
        <p:nvSpPr>
          <p:cNvPr id="2053" name="Google Shape;2053;g31509a7a8fc_0_0: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54" name="Google Shape;2054;g31509a7a8fc_0_0: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1" name="Shape 2061"/>
        <p:cNvGrpSpPr/>
        <p:nvPr/>
      </p:nvGrpSpPr>
      <p:grpSpPr>
        <a:xfrm>
          <a:off x="0" y="0"/>
          <a:ext cx="0" cy="0"/>
          <a:chOff x="0" y="0"/>
          <a:chExt cx="0" cy="0"/>
        </a:xfrm>
      </p:grpSpPr>
      <p:sp>
        <p:nvSpPr>
          <p:cNvPr id="2062" name="Google Shape;2062;g31509a7a8fc_0_1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63" name="Google Shape;2063;g31509a7a8fc_0_1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1" name="Shape 2071"/>
        <p:cNvGrpSpPr/>
        <p:nvPr/>
      </p:nvGrpSpPr>
      <p:grpSpPr>
        <a:xfrm>
          <a:off x="0" y="0"/>
          <a:ext cx="0" cy="0"/>
          <a:chOff x="0" y="0"/>
          <a:chExt cx="0" cy="0"/>
        </a:xfrm>
      </p:grpSpPr>
      <p:sp>
        <p:nvSpPr>
          <p:cNvPr id="2072" name="Google Shape;2072;g31509a7a8fc_0_33: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73" name="Google Shape;2073;g31509a7a8fc_0_3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4" name="Shape 2084"/>
        <p:cNvGrpSpPr/>
        <p:nvPr/>
      </p:nvGrpSpPr>
      <p:grpSpPr>
        <a:xfrm>
          <a:off x="0" y="0"/>
          <a:ext cx="0" cy="0"/>
          <a:chOff x="0" y="0"/>
          <a:chExt cx="0" cy="0"/>
        </a:xfrm>
      </p:grpSpPr>
      <p:sp>
        <p:nvSpPr>
          <p:cNvPr id="2085" name="Google Shape;2085;g3160d969a0a_0_9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6" name="Google Shape;2086;g3160d969a0a_0_9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3" name="Shape 2093"/>
        <p:cNvGrpSpPr/>
        <p:nvPr/>
      </p:nvGrpSpPr>
      <p:grpSpPr>
        <a:xfrm>
          <a:off x="0" y="0"/>
          <a:ext cx="0" cy="0"/>
          <a:chOff x="0" y="0"/>
          <a:chExt cx="0" cy="0"/>
        </a:xfrm>
      </p:grpSpPr>
      <p:sp>
        <p:nvSpPr>
          <p:cNvPr id="2094" name="Google Shape;2094;g3160d969a0a_5_1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5" name="Google Shape;2095;g3160d969a0a_5_16: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00"/>
              <a:buFont typeface="Calibri"/>
              <a:buNone/>
            </a:pPr>
            <a:r>
              <a:rPr lang="en-US"/>
              <a:t>sed -n '1~4s/^@/&gt;/p;2~4p' SRR8517015_1.10000.fastq | less</a:t>
            </a:r>
            <a:endParaRPr b="1" i="0" sz="1200" u="none" cap="none" strike="noStrike">
              <a:solidFill>
                <a:schemeClr val="dk1"/>
              </a:solidFill>
              <a:latin typeface="Calibri"/>
              <a:ea typeface="Calibri"/>
              <a:cs typeface="Calibri"/>
              <a:sym typeface="Calibri"/>
            </a:endParaRPr>
          </a:p>
        </p:txBody>
      </p:sp>
      <p:sp>
        <p:nvSpPr>
          <p:cNvPr id="2096" name="Google Shape;2096;g3160d969a0a_5_16: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4" name="Shape 2114"/>
        <p:cNvGrpSpPr/>
        <p:nvPr/>
      </p:nvGrpSpPr>
      <p:grpSpPr>
        <a:xfrm>
          <a:off x="0" y="0"/>
          <a:ext cx="0" cy="0"/>
          <a:chOff x="0" y="0"/>
          <a:chExt cx="0" cy="0"/>
        </a:xfrm>
      </p:grpSpPr>
      <p:sp>
        <p:nvSpPr>
          <p:cNvPr id="2115" name="Google Shape;2115;g3160d969a0a_5_4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6" name="Google Shape;2116;g3160d969a0a_5_4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100"/>
              <a:buFont typeface="Arial"/>
              <a:buNone/>
            </a:pPr>
            <a:r>
              <a:rPr lang="en-US"/>
              <a:t>ONE two three, one two three</a:t>
            </a:r>
            <a:endParaRPr/>
          </a:p>
          <a:p>
            <a:pPr indent="0" lvl="0" marL="0" marR="0" rtl="0" algn="l">
              <a:spcBef>
                <a:spcPts val="0"/>
              </a:spcBef>
              <a:spcAft>
                <a:spcPts val="0"/>
              </a:spcAft>
              <a:buClr>
                <a:schemeClr val="dk1"/>
              </a:buClr>
              <a:buSzPts val="1100"/>
              <a:buFont typeface="Arial"/>
              <a:buNone/>
            </a:pPr>
            <a:r>
              <a:rPr lang="en-US"/>
              <a:t>four three two ONE</a:t>
            </a:r>
            <a:endParaRPr/>
          </a:p>
          <a:p>
            <a:pPr indent="0" lvl="0" marL="0" marR="0" rtl="0" algn="l">
              <a:spcBef>
                <a:spcPts val="0"/>
              </a:spcBef>
              <a:spcAft>
                <a:spcPts val="0"/>
              </a:spcAft>
              <a:buClr>
                <a:schemeClr val="dk1"/>
              </a:buClr>
              <a:buSzPts val="1100"/>
              <a:buFont typeface="Arial"/>
              <a:buNone/>
            </a:pPr>
            <a:r>
              <a:rPr lang="en-US"/>
              <a:t>ONE hundred</a:t>
            </a:r>
            <a:endParaRPr/>
          </a:p>
          <a:p>
            <a:pPr indent="0" lvl="0" marL="0" marR="0" rtl="0" algn="l">
              <a:spcBef>
                <a:spcPts val="0"/>
              </a:spcBef>
              <a:spcAft>
                <a:spcPts val="0"/>
              </a:spcAft>
              <a:buClr>
                <a:schemeClr val="dk1"/>
              </a:buClr>
              <a:buSzPts val="300"/>
              <a:buFont typeface="Calibri"/>
              <a:buNone/>
            </a:pPr>
            <a:r>
              <a:t/>
            </a:r>
            <a:endParaRPr/>
          </a:p>
        </p:txBody>
      </p:sp>
      <p:sp>
        <p:nvSpPr>
          <p:cNvPr id="2117" name="Google Shape;2117;g3160d969a0a_5_4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2" name="Shape 2122"/>
        <p:cNvGrpSpPr/>
        <p:nvPr/>
      </p:nvGrpSpPr>
      <p:grpSpPr>
        <a:xfrm>
          <a:off x="0" y="0"/>
          <a:ext cx="0" cy="0"/>
          <a:chOff x="0" y="0"/>
          <a:chExt cx="0" cy="0"/>
        </a:xfrm>
      </p:grpSpPr>
      <p:sp>
        <p:nvSpPr>
          <p:cNvPr id="2123" name="Google Shape;2123;p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4" name="Google Shape;2124;p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125" name="Google Shape;2125;p8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85" name="Google Shape;385;p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9" name="Shape 2129"/>
        <p:cNvGrpSpPr/>
        <p:nvPr/>
      </p:nvGrpSpPr>
      <p:grpSpPr>
        <a:xfrm>
          <a:off x="0" y="0"/>
          <a:ext cx="0" cy="0"/>
          <a:chOff x="0" y="0"/>
          <a:chExt cx="0" cy="0"/>
        </a:xfrm>
      </p:grpSpPr>
      <p:sp>
        <p:nvSpPr>
          <p:cNvPr id="2130" name="Google Shape;2130;g3160d969a0a_0_2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131" name="Google Shape;2131;g3160d969a0a_0_2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9" name="Shape 2139"/>
        <p:cNvGrpSpPr/>
        <p:nvPr/>
      </p:nvGrpSpPr>
      <p:grpSpPr>
        <a:xfrm>
          <a:off x="0" y="0"/>
          <a:ext cx="0" cy="0"/>
          <a:chOff x="0" y="0"/>
          <a:chExt cx="0" cy="0"/>
        </a:xfrm>
      </p:grpSpPr>
      <p:sp>
        <p:nvSpPr>
          <p:cNvPr id="2140" name="Google Shape;2140;g3160d969a0a_0_110: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1" name="Google Shape;2141;g3160d969a0a_0_110: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1 = Redirige la sortie de la commande vers un fichier dont le contenu est effacé si ce fichier existe déjà</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2 = Redirige la sortie de la commande vers un fichier en l’ajoutant à la fin du fichier s’il existe déjà</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3 = Redirige l’entrée standard d’une commande (un fichier)</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4 = Possibilité de rediriger les entrées et les sorties en même temps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142" name="Google Shape;2142;g3160d969a0a_0_110: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2" name="Shape 2152"/>
        <p:cNvGrpSpPr/>
        <p:nvPr/>
      </p:nvGrpSpPr>
      <p:grpSpPr>
        <a:xfrm>
          <a:off x="0" y="0"/>
          <a:ext cx="0" cy="0"/>
          <a:chOff x="0" y="0"/>
          <a:chExt cx="0" cy="0"/>
        </a:xfrm>
      </p:grpSpPr>
      <p:sp>
        <p:nvSpPr>
          <p:cNvPr id="2153" name="Google Shape;2153;g3160d969a0a_0_4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4" name="Google Shape;2154;g3160d969a0a_0_4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155" name="Google Shape;2155;g3160d969a0a_0_43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8" name="Shape 2158"/>
        <p:cNvGrpSpPr/>
        <p:nvPr/>
      </p:nvGrpSpPr>
      <p:grpSpPr>
        <a:xfrm>
          <a:off x="0" y="0"/>
          <a:ext cx="0" cy="0"/>
          <a:chOff x="0" y="0"/>
          <a:chExt cx="0" cy="0"/>
        </a:xfrm>
      </p:grpSpPr>
      <p:sp>
        <p:nvSpPr>
          <p:cNvPr id="2159" name="Google Shape;2159;g3160d969a0a_0_19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0" name="Google Shape;2160;g3160d969a0a_0_19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rPr b="1" lang="en-US" sz="1350">
                <a:solidFill>
                  <a:srgbClr val="273239"/>
                </a:solidFill>
                <a:highlight>
                  <a:srgbClr val="FFFFFF"/>
                </a:highlight>
                <a:latin typeface="Nunito"/>
                <a:ea typeface="Nunito"/>
                <a:cs typeface="Nunito"/>
                <a:sym typeface="Nunito"/>
              </a:rPr>
              <a:t>AND (&amp;&amp;) Operator:</a:t>
            </a:r>
            <a:r>
              <a:rPr lang="en-US" sz="1350">
                <a:solidFill>
                  <a:srgbClr val="273239"/>
                </a:solidFill>
                <a:highlight>
                  <a:srgbClr val="FFFFFF"/>
                </a:highlight>
                <a:latin typeface="Nunito"/>
                <a:ea typeface="Nunito"/>
                <a:cs typeface="Nunito"/>
                <a:sym typeface="Nunito"/>
              </a:rPr>
              <a:t> The command succeeding this operator will only execute if the command preceding it gets successfully executed . It is helpful when we want to execute a command if the first command has executed successfully.</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rPr b="1" lang="en-US" sz="1350">
                <a:solidFill>
                  <a:srgbClr val="273239"/>
                </a:solidFill>
                <a:highlight>
                  <a:srgbClr val="FFFFFF"/>
                </a:highlight>
                <a:latin typeface="Nunito"/>
                <a:ea typeface="Nunito"/>
                <a:cs typeface="Nunito"/>
                <a:sym typeface="Nunito"/>
              </a:rPr>
              <a:t>3. Semi-colon(;) Operator: </a:t>
            </a:r>
            <a:r>
              <a:rPr lang="en-US" sz="1350">
                <a:solidFill>
                  <a:srgbClr val="273239"/>
                </a:solidFill>
                <a:highlight>
                  <a:srgbClr val="FFFFFF"/>
                </a:highlight>
                <a:latin typeface="Nunito"/>
                <a:ea typeface="Nunito"/>
                <a:cs typeface="Nunito"/>
                <a:sym typeface="Nunito"/>
              </a:rPr>
              <a:t>It is used to run multiple commands sequentially in a single go. But it is important to note that the commands chained by (;) operator always executes sequentially. If two commands are separated by the operator, then the second command will always execute independently of the exit status of the first command. Unlike the ampersand operator, the execution of the second command is independent of the exit status of the first command. Even if the first command does not get successfully executed i.e, the exit status is non-zero, the second command will always execute.</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t/>
            </a:r>
            <a:endParaRPr sz="1350">
              <a:solidFill>
                <a:srgbClr val="273239"/>
              </a:solidFill>
              <a:highlight>
                <a:srgbClr val="FFFFFF"/>
              </a:highlight>
              <a:latin typeface="Nunito"/>
              <a:ea typeface="Nunito"/>
              <a:cs typeface="Nunito"/>
              <a:sym typeface="Nunito"/>
            </a:endParaRPr>
          </a:p>
          <a:p>
            <a:pPr indent="0" lvl="0" marL="0" rtl="0" algn="ctr">
              <a:lnSpc>
                <a:spcPct val="115000"/>
              </a:lnSpc>
              <a:spcBef>
                <a:spcPts val="0"/>
              </a:spcBef>
              <a:spcAft>
                <a:spcPts val="0"/>
              </a:spcAft>
              <a:buNone/>
            </a:pPr>
            <a:r>
              <a:rPr b="1" lang="en-US" sz="1250">
                <a:solidFill>
                  <a:srgbClr val="273239"/>
                </a:solidFill>
                <a:highlight>
                  <a:srgbClr val="FFFFFF"/>
                </a:highlight>
                <a:latin typeface="Nunito"/>
                <a:ea typeface="Nunito"/>
                <a:cs typeface="Nunito"/>
                <a:sym typeface="Nunito"/>
              </a:rPr>
              <a:t>|</a:t>
            </a:r>
            <a:r>
              <a:rPr lang="en-US" sz="1250">
                <a:solidFill>
                  <a:srgbClr val="273239"/>
                </a:solidFill>
                <a:highlight>
                  <a:srgbClr val="FFFFFF"/>
                </a:highlight>
                <a:latin typeface="Nunito"/>
                <a:ea typeface="Nunito"/>
                <a:cs typeface="Nunito"/>
                <a:sym typeface="Nunito"/>
              </a:rPr>
              <a:t> (Pipe)</a:t>
            </a:r>
            <a:endParaRPr sz="1250">
              <a:solidFill>
                <a:srgbClr val="273239"/>
              </a:solidFill>
              <a:highlight>
                <a:srgbClr val="FFFFFF"/>
              </a:highlight>
              <a:latin typeface="Nunito"/>
              <a:ea typeface="Nunito"/>
              <a:cs typeface="Nunito"/>
              <a:sym typeface="Nunito"/>
            </a:endParaRPr>
          </a:p>
          <a:p>
            <a:pPr indent="0" lvl="0" marL="0" rtl="0" algn="ctr">
              <a:lnSpc>
                <a:spcPct val="115000"/>
              </a:lnSpc>
              <a:spcBef>
                <a:spcPts val="0"/>
              </a:spcBef>
              <a:spcAft>
                <a:spcPts val="0"/>
              </a:spcAft>
              <a:buNone/>
            </a:pPr>
            <a:r>
              <a:rPr lang="en-US" sz="1250">
                <a:solidFill>
                  <a:srgbClr val="273239"/>
                </a:solidFill>
                <a:highlight>
                  <a:srgbClr val="FFFFFF"/>
                </a:highlight>
                <a:latin typeface="Nunito"/>
                <a:ea typeface="Nunito"/>
                <a:cs typeface="Nunito"/>
                <a:sym typeface="Nunito"/>
              </a:rPr>
              <a:t>The output of the first command acts as input to the second command.</a:t>
            </a:r>
            <a:endParaRPr sz="12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161" name="Google Shape;2161;g3160d969a0a_0_191: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0" name="Shape 2170"/>
        <p:cNvGrpSpPr/>
        <p:nvPr/>
      </p:nvGrpSpPr>
      <p:grpSpPr>
        <a:xfrm>
          <a:off x="0" y="0"/>
          <a:ext cx="0" cy="0"/>
          <a:chOff x="0" y="0"/>
          <a:chExt cx="0" cy="0"/>
        </a:xfrm>
      </p:grpSpPr>
      <p:sp>
        <p:nvSpPr>
          <p:cNvPr id="2171" name="Google Shape;2171;g3160d969a0a_0_24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2" name="Google Shape;2172;g3160d969a0a_0_244: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rPr b="1" lang="en-US" sz="1350">
                <a:solidFill>
                  <a:srgbClr val="273239"/>
                </a:solidFill>
                <a:highlight>
                  <a:srgbClr val="FFFFFF"/>
                </a:highlight>
                <a:latin typeface="Nunito"/>
                <a:ea typeface="Nunito"/>
                <a:cs typeface="Nunito"/>
                <a:sym typeface="Nunito"/>
              </a:rPr>
              <a:t>AND (&amp;&amp;) Operator:</a:t>
            </a:r>
            <a:r>
              <a:rPr lang="en-US" sz="1350">
                <a:solidFill>
                  <a:srgbClr val="273239"/>
                </a:solidFill>
                <a:highlight>
                  <a:srgbClr val="FFFFFF"/>
                </a:highlight>
                <a:latin typeface="Nunito"/>
                <a:ea typeface="Nunito"/>
                <a:cs typeface="Nunito"/>
                <a:sym typeface="Nunito"/>
              </a:rPr>
              <a:t> The command succeeding this operator will only execute if the command preceding it gets successfully executed . It is helpful when we want to execute a command if the first command has executed successfully.</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rPr b="1" lang="en-US" sz="1350">
                <a:solidFill>
                  <a:srgbClr val="273239"/>
                </a:solidFill>
                <a:highlight>
                  <a:srgbClr val="FFFFFF"/>
                </a:highlight>
                <a:latin typeface="Nunito"/>
                <a:ea typeface="Nunito"/>
                <a:cs typeface="Nunito"/>
                <a:sym typeface="Nunito"/>
              </a:rPr>
              <a:t>3. Semi-colon(;) Operator: </a:t>
            </a:r>
            <a:r>
              <a:rPr lang="en-US" sz="1350">
                <a:solidFill>
                  <a:srgbClr val="273239"/>
                </a:solidFill>
                <a:highlight>
                  <a:srgbClr val="FFFFFF"/>
                </a:highlight>
                <a:latin typeface="Nunito"/>
                <a:ea typeface="Nunito"/>
                <a:cs typeface="Nunito"/>
                <a:sym typeface="Nunito"/>
              </a:rPr>
              <a:t>It is used to run multiple commands sequentially in a single go. But it is important to note that the commands chained by (;) operator always executes sequentially. If two commands are separated by the operator, then the second command will always execute independently of the exit status of the first command. Unlike the ampersand operator, the execution of the second command is independent of the exit status of the first command. Even if the first command does not get successfully executed i.e, the exit status is non-zero, the second command will always execute.</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t/>
            </a:r>
            <a:endParaRPr sz="1350">
              <a:solidFill>
                <a:srgbClr val="273239"/>
              </a:solidFill>
              <a:highlight>
                <a:srgbClr val="FFFFFF"/>
              </a:highlight>
              <a:latin typeface="Nunito"/>
              <a:ea typeface="Nunito"/>
              <a:cs typeface="Nunito"/>
              <a:sym typeface="Nunito"/>
            </a:endParaRPr>
          </a:p>
          <a:p>
            <a:pPr indent="0" lvl="0" marL="0" rtl="0" algn="ctr">
              <a:lnSpc>
                <a:spcPct val="115000"/>
              </a:lnSpc>
              <a:spcBef>
                <a:spcPts val="0"/>
              </a:spcBef>
              <a:spcAft>
                <a:spcPts val="0"/>
              </a:spcAft>
              <a:buNone/>
            </a:pPr>
            <a:r>
              <a:rPr b="1" lang="en-US" sz="1250">
                <a:solidFill>
                  <a:srgbClr val="273239"/>
                </a:solidFill>
                <a:highlight>
                  <a:srgbClr val="FFFFFF"/>
                </a:highlight>
                <a:latin typeface="Nunito"/>
                <a:ea typeface="Nunito"/>
                <a:cs typeface="Nunito"/>
                <a:sym typeface="Nunito"/>
              </a:rPr>
              <a:t>|</a:t>
            </a:r>
            <a:r>
              <a:rPr lang="en-US" sz="1250">
                <a:solidFill>
                  <a:srgbClr val="273239"/>
                </a:solidFill>
                <a:highlight>
                  <a:srgbClr val="FFFFFF"/>
                </a:highlight>
                <a:latin typeface="Nunito"/>
                <a:ea typeface="Nunito"/>
                <a:cs typeface="Nunito"/>
                <a:sym typeface="Nunito"/>
              </a:rPr>
              <a:t> (Pipe)</a:t>
            </a:r>
            <a:endParaRPr sz="1250">
              <a:solidFill>
                <a:srgbClr val="273239"/>
              </a:solidFill>
              <a:highlight>
                <a:srgbClr val="FFFFFF"/>
              </a:highlight>
              <a:latin typeface="Nunito"/>
              <a:ea typeface="Nunito"/>
              <a:cs typeface="Nunito"/>
              <a:sym typeface="Nunito"/>
            </a:endParaRPr>
          </a:p>
          <a:p>
            <a:pPr indent="0" lvl="0" marL="0" rtl="0" algn="ctr">
              <a:lnSpc>
                <a:spcPct val="115000"/>
              </a:lnSpc>
              <a:spcBef>
                <a:spcPts val="0"/>
              </a:spcBef>
              <a:spcAft>
                <a:spcPts val="0"/>
              </a:spcAft>
              <a:buNone/>
            </a:pPr>
            <a:r>
              <a:rPr lang="en-US" sz="1250">
                <a:solidFill>
                  <a:srgbClr val="273239"/>
                </a:solidFill>
                <a:highlight>
                  <a:srgbClr val="FFFFFF"/>
                </a:highlight>
                <a:latin typeface="Nunito"/>
                <a:ea typeface="Nunito"/>
                <a:cs typeface="Nunito"/>
                <a:sym typeface="Nunito"/>
              </a:rPr>
              <a:t>The output of the first command acts as input to the second command.</a:t>
            </a:r>
            <a:endParaRPr sz="1250">
              <a:solidFill>
                <a:srgbClr val="273239"/>
              </a:solidFill>
              <a:highlight>
                <a:srgbClr val="FFFFFF"/>
              </a:highlight>
              <a:latin typeface="Nunito"/>
              <a:ea typeface="Nunito"/>
              <a:cs typeface="Nunito"/>
              <a:sym typeface="Nunito"/>
            </a:endParaRPr>
          </a:p>
          <a:p>
            <a:pPr indent="0" lvl="0" marL="0" marR="0" rtl="0" algn="l">
              <a:lnSpc>
                <a:spcPct val="100000"/>
              </a:lnSpc>
              <a:spcBef>
                <a:spcPts val="0"/>
              </a:spcBef>
              <a:spcAft>
                <a:spcPts val="0"/>
              </a:spcAft>
              <a:buClr>
                <a:schemeClr val="dk1"/>
              </a:buClr>
              <a:buSzPts val="300"/>
              <a:buFont typeface="Calibri"/>
              <a:buNone/>
            </a:pPr>
            <a:r>
              <a:t/>
            </a:r>
            <a:endParaRPr sz="1350">
              <a:solidFill>
                <a:srgbClr val="273239"/>
              </a:solidFill>
              <a:highlight>
                <a:srgbClr val="FFFFFF"/>
              </a:highlight>
              <a:latin typeface="Nunito"/>
              <a:ea typeface="Nunito"/>
              <a:cs typeface="Nunito"/>
              <a:sym typeface="Nunito"/>
            </a:endParaRPr>
          </a:p>
          <a:p>
            <a:pPr indent="0" lvl="0" marL="0" rtl="0" algn="just">
              <a:lnSpc>
                <a:spcPct val="115000"/>
              </a:lnSpc>
              <a:spcBef>
                <a:spcPts val="0"/>
              </a:spcBef>
              <a:spcAft>
                <a:spcPts val="0"/>
              </a:spcAft>
              <a:buClr>
                <a:schemeClr val="dk1"/>
              </a:buClr>
              <a:buSzPts val="1100"/>
              <a:buFont typeface="Arial"/>
              <a:buNone/>
            </a:pPr>
            <a:r>
              <a:rPr b="1" lang="en-US" sz="1350">
                <a:solidFill>
                  <a:srgbClr val="273239"/>
                </a:solidFill>
                <a:highlight>
                  <a:srgbClr val="FFFFFF"/>
                </a:highlight>
                <a:latin typeface="Nunito"/>
                <a:ea typeface="Nunito"/>
                <a:cs typeface="Nunito"/>
                <a:sym typeface="Nunito"/>
              </a:rPr>
              <a:t> Piping (|) Operator: </a:t>
            </a:r>
            <a:r>
              <a:rPr lang="en-US" sz="1350">
                <a:solidFill>
                  <a:srgbClr val="273239"/>
                </a:solidFill>
                <a:highlight>
                  <a:srgbClr val="FFFFFF"/>
                </a:highlight>
                <a:latin typeface="Nunito"/>
                <a:ea typeface="Nunito"/>
                <a:cs typeface="Nunito"/>
                <a:sym typeface="Nunito"/>
              </a:rPr>
              <a:t>This operator sends the output of the first command to the input of the second command.</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800"/>
              </a:spcBef>
              <a:spcAft>
                <a:spcPts val="0"/>
              </a:spcAft>
              <a:buClr>
                <a:schemeClr val="dk1"/>
              </a:buClr>
              <a:buSzPts val="300"/>
              <a:buFont typeface="Calibri"/>
              <a:buNone/>
            </a:pPr>
            <a:r>
              <a:rPr lang="en-US" sz="1200">
                <a:solidFill>
                  <a:schemeClr val="dk1"/>
                </a:solidFill>
                <a:highlight>
                  <a:srgbClr val="E0E0E0"/>
                </a:highlight>
                <a:latin typeface="Consolas"/>
                <a:ea typeface="Consolas"/>
                <a:cs typeface="Consolas"/>
                <a:sym typeface="Consolas"/>
              </a:rPr>
              <a:t>ls -l | wc -l</a:t>
            </a:r>
            <a:endParaRPr sz="1200">
              <a:solidFill>
                <a:schemeClr val="dk1"/>
              </a:solidFill>
              <a:highlight>
                <a:srgbClr val="E0E0E0"/>
              </a:highlight>
              <a:latin typeface="Consolas"/>
              <a:ea typeface="Consolas"/>
              <a:cs typeface="Consolas"/>
              <a:sym typeface="Consolas"/>
            </a:endParaRPr>
          </a:p>
          <a:p>
            <a:pPr indent="0" lvl="0" marL="190500" marR="190500" rtl="0" algn="l">
              <a:lnSpc>
                <a:spcPct val="115000"/>
              </a:lnSpc>
              <a:spcBef>
                <a:spcPts val="0"/>
              </a:spcBef>
              <a:spcAft>
                <a:spcPts val="0"/>
              </a:spcAft>
              <a:buClr>
                <a:schemeClr val="dk1"/>
              </a:buClr>
              <a:buSzPts val="1100"/>
              <a:buFont typeface="Arial"/>
              <a:buNone/>
            </a:pPr>
            <a:r>
              <a:t/>
            </a:r>
            <a:endParaRPr sz="1200">
              <a:solidFill>
                <a:schemeClr val="dk1"/>
              </a:solidFill>
              <a:highlight>
                <a:srgbClr val="E0E0E0"/>
              </a:highlight>
              <a:latin typeface="Consolas"/>
              <a:ea typeface="Consolas"/>
              <a:cs typeface="Consolas"/>
              <a:sym typeface="Consolas"/>
            </a:endParaRPr>
          </a:p>
          <a:p>
            <a:pPr indent="0" lvl="0" marL="0" rtl="0" algn="just">
              <a:lnSpc>
                <a:spcPct val="115000"/>
              </a:lnSpc>
              <a:spcBef>
                <a:spcPts val="800"/>
              </a:spcBef>
              <a:spcAft>
                <a:spcPts val="0"/>
              </a:spcAft>
              <a:buClr>
                <a:schemeClr val="dk1"/>
              </a:buClr>
              <a:buSzPts val="1100"/>
              <a:buFont typeface="Arial"/>
              <a:buNone/>
            </a:pPr>
            <a:r>
              <a:rPr lang="en-US" sz="1350">
                <a:solidFill>
                  <a:srgbClr val="273239"/>
                </a:solidFill>
                <a:highlight>
                  <a:srgbClr val="FFFFFF"/>
                </a:highlight>
                <a:latin typeface="Nunito"/>
                <a:ea typeface="Nunito"/>
                <a:cs typeface="Nunito"/>
                <a:sym typeface="Nunito"/>
              </a:rPr>
              <a:t>In the above command wc -l displays the number of lines. ls -l displays the lists the files in the system.  The first command displays the number of files in the directory. ls – l lists the names of the files and this output is sent to the next command which counts the number of lines in the input. As a result, by using pipe we get the number of files in the directory.</a:t>
            </a:r>
            <a:endParaRPr sz="1350">
              <a:solidFill>
                <a:srgbClr val="273239"/>
              </a:solidFill>
              <a:highlight>
                <a:srgbClr val="FFFFFF"/>
              </a:highlight>
              <a:latin typeface="Nunito"/>
              <a:ea typeface="Nunito"/>
              <a:cs typeface="Nunito"/>
              <a:sym typeface="Nunito"/>
            </a:endParaRPr>
          </a:p>
          <a:p>
            <a:pPr indent="0" lvl="0" marL="0" marR="0" rtl="0" algn="l">
              <a:lnSpc>
                <a:spcPct val="100000"/>
              </a:lnSpc>
              <a:spcBef>
                <a:spcPts val="800"/>
              </a:spcBef>
              <a:spcAft>
                <a:spcPts val="0"/>
              </a:spcAft>
              <a:buClr>
                <a:schemeClr val="dk1"/>
              </a:buClr>
              <a:buSzPts val="300"/>
              <a:buFont typeface="Calibri"/>
              <a:buNone/>
            </a:pPr>
            <a:r>
              <a:t/>
            </a:r>
            <a:endParaRPr sz="1200">
              <a:solidFill>
                <a:schemeClr val="dk1"/>
              </a:solidFill>
              <a:latin typeface="Calibri"/>
              <a:ea typeface="Calibri"/>
              <a:cs typeface="Calibri"/>
              <a:sym typeface="Calibri"/>
            </a:endParaRPr>
          </a:p>
        </p:txBody>
      </p:sp>
      <p:sp>
        <p:nvSpPr>
          <p:cNvPr id="2173" name="Google Shape;2173;g3160d969a0a_0_244: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3" name="Shape 2183"/>
        <p:cNvGrpSpPr/>
        <p:nvPr/>
      </p:nvGrpSpPr>
      <p:grpSpPr>
        <a:xfrm>
          <a:off x="0" y="0"/>
          <a:ext cx="0" cy="0"/>
          <a:chOff x="0" y="0"/>
          <a:chExt cx="0" cy="0"/>
        </a:xfrm>
      </p:grpSpPr>
      <p:sp>
        <p:nvSpPr>
          <p:cNvPr id="2184" name="Google Shape;2184;g3160d969a0a_0_263: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185" name="Google Shape;2185;g3160d969a0a_0_26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2" name="Shape 2192"/>
        <p:cNvGrpSpPr/>
        <p:nvPr/>
      </p:nvGrpSpPr>
      <p:grpSpPr>
        <a:xfrm>
          <a:off x="0" y="0"/>
          <a:ext cx="0" cy="0"/>
          <a:chOff x="0" y="0"/>
          <a:chExt cx="0" cy="0"/>
        </a:xfrm>
      </p:grpSpPr>
      <p:sp>
        <p:nvSpPr>
          <p:cNvPr id="2193" name="Google Shape;2193;g3160d969a0a_0_279: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194" name="Google Shape;2194;g3160d969a0a_0_27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1" name="Shape 2201"/>
        <p:cNvGrpSpPr/>
        <p:nvPr/>
      </p:nvGrpSpPr>
      <p:grpSpPr>
        <a:xfrm>
          <a:off x="0" y="0"/>
          <a:ext cx="0" cy="0"/>
          <a:chOff x="0" y="0"/>
          <a:chExt cx="0" cy="0"/>
        </a:xfrm>
      </p:grpSpPr>
      <p:sp>
        <p:nvSpPr>
          <p:cNvPr id="2202" name="Google Shape;2202;g3160d969a0a_0_29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03" name="Google Shape;2203;g3160d969a0a_0_29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0" name="Shape 2210"/>
        <p:cNvGrpSpPr/>
        <p:nvPr/>
      </p:nvGrpSpPr>
      <p:grpSpPr>
        <a:xfrm>
          <a:off x="0" y="0"/>
          <a:ext cx="0" cy="0"/>
          <a:chOff x="0" y="0"/>
          <a:chExt cx="0" cy="0"/>
        </a:xfrm>
      </p:grpSpPr>
      <p:sp>
        <p:nvSpPr>
          <p:cNvPr id="2211" name="Google Shape;2211;g3160d969a0a_0_31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12" name="Google Shape;2212;g3160d969a0a_0_31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9" name="Shape 2219"/>
        <p:cNvGrpSpPr/>
        <p:nvPr/>
      </p:nvGrpSpPr>
      <p:grpSpPr>
        <a:xfrm>
          <a:off x="0" y="0"/>
          <a:ext cx="0" cy="0"/>
          <a:chOff x="0" y="0"/>
          <a:chExt cx="0" cy="0"/>
        </a:xfrm>
      </p:grpSpPr>
      <p:sp>
        <p:nvSpPr>
          <p:cNvPr id="2220" name="Google Shape;2220;g3160d969a0a_0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1" name="Google Shape;2221;g3160d969a0a_0_47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2d5533d0773_0_36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g2d5533d0773_0_36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just">
              <a:lnSpc>
                <a:spcPct val="104000"/>
              </a:lnSpc>
              <a:spcBef>
                <a:spcPts val="0"/>
              </a:spcBef>
              <a:spcAft>
                <a:spcPts val="0"/>
              </a:spcAft>
              <a:buClr>
                <a:srgbClr val="FFCC66"/>
              </a:buClr>
              <a:buSzPts val="1200"/>
              <a:buFont typeface="Noto Sans Symbols"/>
              <a:buNone/>
            </a:pPr>
            <a:r>
              <a:t/>
            </a:r>
            <a:endParaRPr b="0" i="0" sz="1200" u="none" cap="none" strike="noStrike">
              <a:solidFill>
                <a:schemeClr val="dk1"/>
              </a:solidFill>
              <a:latin typeface="Calibri"/>
              <a:ea typeface="Calibri"/>
              <a:cs typeface="Calibri"/>
              <a:sym typeface="Calibri"/>
            </a:endParaRPr>
          </a:p>
          <a:p>
            <a:pPr indent="0" lvl="0" marL="0" marR="0" rtl="0" algn="just">
              <a:lnSpc>
                <a:spcPct val="104000"/>
              </a:lnSpc>
              <a:spcBef>
                <a:spcPts val="0"/>
              </a:spcBef>
              <a:spcAft>
                <a:spcPts val="0"/>
              </a:spcAft>
              <a:buClr>
                <a:srgbClr val="FFCC66"/>
              </a:buClr>
              <a:buSzPts val="1200"/>
              <a:buFont typeface="Noto Sans Symbols"/>
              <a:buNone/>
            </a:pPr>
            <a:r>
              <a:t/>
            </a:r>
            <a:endParaRPr b="0" i="0" sz="1200" u="none" cap="none" strike="noStrike">
              <a:solidFill>
                <a:schemeClr val="dk1"/>
              </a:solidFill>
              <a:latin typeface="Calibri"/>
              <a:ea typeface="Calibri"/>
              <a:cs typeface="Calibri"/>
              <a:sym typeface="Calibri"/>
            </a:endParaRPr>
          </a:p>
        </p:txBody>
      </p:sp>
      <p:sp>
        <p:nvSpPr>
          <p:cNvPr id="400" name="Google Shape;400;g2d5533d0773_0_36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8" name="Shape 2228"/>
        <p:cNvGrpSpPr/>
        <p:nvPr/>
      </p:nvGrpSpPr>
      <p:grpSpPr>
        <a:xfrm>
          <a:off x="0" y="0"/>
          <a:ext cx="0" cy="0"/>
          <a:chOff x="0" y="0"/>
          <a:chExt cx="0" cy="0"/>
        </a:xfrm>
      </p:grpSpPr>
      <p:sp>
        <p:nvSpPr>
          <p:cNvPr id="2229" name="Google Shape;2229;p95: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0" name="Google Shape;2230;p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3" name="Shape 2233"/>
        <p:cNvGrpSpPr/>
        <p:nvPr/>
      </p:nvGrpSpPr>
      <p:grpSpPr>
        <a:xfrm>
          <a:off x="0" y="0"/>
          <a:ext cx="0" cy="0"/>
          <a:chOff x="0" y="0"/>
          <a:chExt cx="0" cy="0"/>
        </a:xfrm>
      </p:grpSpPr>
      <p:sp>
        <p:nvSpPr>
          <p:cNvPr id="2234" name="Google Shape;2234;g3160d969a0a_0_61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35" name="Google Shape;2235;g3160d969a0a_0_61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2" name="Shape 2242"/>
        <p:cNvGrpSpPr/>
        <p:nvPr/>
      </p:nvGrpSpPr>
      <p:grpSpPr>
        <a:xfrm>
          <a:off x="0" y="0"/>
          <a:ext cx="0" cy="0"/>
          <a:chOff x="0" y="0"/>
          <a:chExt cx="0" cy="0"/>
        </a:xfrm>
      </p:grpSpPr>
      <p:sp>
        <p:nvSpPr>
          <p:cNvPr id="2243" name="Google Shape;2243;g3160d969a0a_0_62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4" name="Google Shape;2244;g3160d969a0a_0_62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45" name="Google Shape;2245;g3160d969a0a_0_622: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9" name="Shape 2249"/>
        <p:cNvGrpSpPr/>
        <p:nvPr/>
      </p:nvGrpSpPr>
      <p:grpSpPr>
        <a:xfrm>
          <a:off x="0" y="0"/>
          <a:ext cx="0" cy="0"/>
          <a:chOff x="0" y="0"/>
          <a:chExt cx="0" cy="0"/>
        </a:xfrm>
      </p:grpSpPr>
      <p:sp>
        <p:nvSpPr>
          <p:cNvPr id="2250" name="Google Shape;2250;g3160d969a0a_0_71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1" name="Google Shape;2251;g3160d969a0a_0_714: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52" name="Google Shape;2252;g3160d969a0a_0_714: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6" name="Shape 2256"/>
        <p:cNvGrpSpPr/>
        <p:nvPr/>
      </p:nvGrpSpPr>
      <p:grpSpPr>
        <a:xfrm>
          <a:off x="0" y="0"/>
          <a:ext cx="0" cy="0"/>
          <a:chOff x="0" y="0"/>
          <a:chExt cx="0" cy="0"/>
        </a:xfrm>
      </p:grpSpPr>
      <p:sp>
        <p:nvSpPr>
          <p:cNvPr id="2257" name="Google Shape;2257;g3160d969a0a_0_76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8" name="Google Shape;2258;g3160d969a0a_0_763: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59" name="Google Shape;2259;g3160d969a0a_0_763: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3" name="Shape 2263"/>
        <p:cNvGrpSpPr/>
        <p:nvPr/>
      </p:nvGrpSpPr>
      <p:grpSpPr>
        <a:xfrm>
          <a:off x="0" y="0"/>
          <a:ext cx="0" cy="0"/>
          <a:chOff x="0" y="0"/>
          <a:chExt cx="0" cy="0"/>
        </a:xfrm>
      </p:grpSpPr>
      <p:sp>
        <p:nvSpPr>
          <p:cNvPr id="2264" name="Google Shape;2264;g3160d969a0a_5_12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5" name="Google Shape;2265;g3160d969a0a_5_127: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66" name="Google Shape;2266;g3160d969a0a_5_127: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2" name="Shape 2282"/>
        <p:cNvGrpSpPr/>
        <p:nvPr/>
      </p:nvGrpSpPr>
      <p:grpSpPr>
        <a:xfrm>
          <a:off x="0" y="0"/>
          <a:ext cx="0" cy="0"/>
          <a:chOff x="0" y="0"/>
          <a:chExt cx="0" cy="0"/>
        </a:xfrm>
      </p:grpSpPr>
      <p:sp>
        <p:nvSpPr>
          <p:cNvPr id="2283" name="Google Shape;2283;g3160d969a0a_5_1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4" name="Google Shape;2284;g3160d969a0a_5_1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incrémentattion de la variable i++</a:t>
            </a:r>
            <a:endParaRPr b="0" i="0" sz="1200" u="none" cap="none" strike="noStrike">
              <a:solidFill>
                <a:schemeClr val="dk1"/>
              </a:solidFill>
              <a:latin typeface="Calibri"/>
              <a:ea typeface="Calibri"/>
              <a:cs typeface="Calibri"/>
              <a:sym typeface="Calibri"/>
            </a:endParaRPr>
          </a:p>
        </p:txBody>
      </p:sp>
      <p:sp>
        <p:nvSpPr>
          <p:cNvPr id="2285" name="Google Shape;2285;g3160d969a0a_5_11: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0" name="Shape 2290"/>
        <p:cNvGrpSpPr/>
        <p:nvPr/>
      </p:nvGrpSpPr>
      <p:grpSpPr>
        <a:xfrm>
          <a:off x="0" y="0"/>
          <a:ext cx="0" cy="0"/>
          <a:chOff x="0" y="0"/>
          <a:chExt cx="0" cy="0"/>
        </a:xfrm>
      </p:grpSpPr>
      <p:sp>
        <p:nvSpPr>
          <p:cNvPr id="2291" name="Google Shape;2291;g3160d969a0a_0_72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2" name="Google Shape;2292;g3160d969a0a_0_725: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93" name="Google Shape;2293;g3160d969a0a_0_725: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0" name="Shape 2300"/>
        <p:cNvGrpSpPr/>
        <p:nvPr/>
      </p:nvGrpSpPr>
      <p:grpSpPr>
        <a:xfrm>
          <a:off x="0" y="0"/>
          <a:ext cx="0" cy="0"/>
          <a:chOff x="0" y="0"/>
          <a:chExt cx="0" cy="0"/>
        </a:xfrm>
      </p:grpSpPr>
      <p:sp>
        <p:nvSpPr>
          <p:cNvPr id="2301" name="Google Shape;2301;g3160d969a0a_5_12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2" name="Google Shape;2302;g3160d969a0a_5_12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incrémentattion de la variable i++</a:t>
            </a:r>
            <a:endParaRPr b="0" i="0" sz="1200" u="none" cap="none" strike="noStrike">
              <a:solidFill>
                <a:schemeClr val="dk1"/>
              </a:solidFill>
              <a:latin typeface="Calibri"/>
              <a:ea typeface="Calibri"/>
              <a:cs typeface="Calibri"/>
              <a:sym typeface="Calibri"/>
            </a:endParaRPr>
          </a:p>
        </p:txBody>
      </p:sp>
      <p:sp>
        <p:nvSpPr>
          <p:cNvPr id="2303" name="Google Shape;2303;g3160d969a0a_5_122: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8" name="Shape 2308"/>
        <p:cNvGrpSpPr/>
        <p:nvPr/>
      </p:nvGrpSpPr>
      <p:grpSpPr>
        <a:xfrm>
          <a:off x="0" y="0"/>
          <a:ext cx="0" cy="0"/>
          <a:chOff x="0" y="0"/>
          <a:chExt cx="0" cy="0"/>
        </a:xfrm>
      </p:grpSpPr>
      <p:sp>
        <p:nvSpPr>
          <p:cNvPr id="2309" name="Google Shape;2309;g3162d3bd877_0_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0" name="Google Shape;2310;g3162d3bd877_0_5: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incrémentattion de la variable i++</a:t>
            </a:r>
            <a:endParaRPr b="0" i="0" sz="1200" u="none" cap="none" strike="noStrike">
              <a:solidFill>
                <a:schemeClr val="dk1"/>
              </a:solidFill>
              <a:latin typeface="Calibri"/>
              <a:ea typeface="Calibri"/>
              <a:cs typeface="Calibri"/>
              <a:sym typeface="Calibri"/>
            </a:endParaRPr>
          </a:p>
        </p:txBody>
      </p:sp>
      <p:sp>
        <p:nvSpPr>
          <p:cNvPr id="2311" name="Google Shape;2311;g3162d3bd877_0_5: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d5533d0773_0_55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g2d5533d0773_0_553: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just">
              <a:lnSpc>
                <a:spcPct val="104000"/>
              </a:lnSpc>
              <a:spcBef>
                <a:spcPts val="0"/>
              </a:spcBef>
              <a:spcAft>
                <a:spcPts val="0"/>
              </a:spcAft>
              <a:buClr>
                <a:srgbClr val="FFCC66"/>
              </a:buClr>
              <a:buSzPts val="1200"/>
              <a:buFont typeface="Noto Sans Symbols"/>
              <a:buNone/>
            </a:pPr>
            <a:r>
              <a:t/>
            </a:r>
            <a:endParaRPr b="0" i="0" sz="1200" u="none" cap="none" strike="noStrike">
              <a:solidFill>
                <a:schemeClr val="dk1"/>
              </a:solidFill>
              <a:latin typeface="Calibri"/>
              <a:ea typeface="Calibri"/>
              <a:cs typeface="Calibri"/>
              <a:sym typeface="Calibri"/>
            </a:endParaRPr>
          </a:p>
          <a:p>
            <a:pPr indent="0" lvl="0" marL="0" marR="0" rtl="0" algn="just">
              <a:lnSpc>
                <a:spcPct val="104000"/>
              </a:lnSpc>
              <a:spcBef>
                <a:spcPts val="0"/>
              </a:spcBef>
              <a:spcAft>
                <a:spcPts val="0"/>
              </a:spcAft>
              <a:buClr>
                <a:srgbClr val="FFCC66"/>
              </a:buClr>
              <a:buSzPts val="1200"/>
              <a:buFont typeface="Noto Sans Symbols"/>
              <a:buNone/>
            </a:pPr>
            <a:r>
              <a:t/>
            </a:r>
            <a:endParaRPr b="0" i="0" sz="1200" u="none" cap="none" strike="noStrike">
              <a:solidFill>
                <a:schemeClr val="dk1"/>
              </a:solidFill>
              <a:latin typeface="Calibri"/>
              <a:ea typeface="Calibri"/>
              <a:cs typeface="Calibri"/>
              <a:sym typeface="Calibri"/>
            </a:endParaRPr>
          </a:p>
        </p:txBody>
      </p:sp>
      <p:sp>
        <p:nvSpPr>
          <p:cNvPr id="413" name="Google Shape;413;g2d5533d0773_0_553: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6" name="Shape 2316"/>
        <p:cNvGrpSpPr/>
        <p:nvPr/>
      </p:nvGrpSpPr>
      <p:grpSpPr>
        <a:xfrm>
          <a:off x="0" y="0"/>
          <a:ext cx="0" cy="0"/>
          <a:chOff x="0" y="0"/>
          <a:chExt cx="0" cy="0"/>
        </a:xfrm>
      </p:grpSpPr>
      <p:sp>
        <p:nvSpPr>
          <p:cNvPr id="2317" name="Google Shape;2317;g3160d969a0a_0_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8" name="Google Shape;2318;g3160d969a0a_0_7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5" name="Shape 2325"/>
        <p:cNvGrpSpPr/>
        <p:nvPr/>
      </p:nvGrpSpPr>
      <p:grpSpPr>
        <a:xfrm>
          <a:off x="0" y="0"/>
          <a:ext cx="0" cy="0"/>
          <a:chOff x="0" y="0"/>
          <a:chExt cx="0" cy="0"/>
        </a:xfrm>
      </p:grpSpPr>
      <p:sp>
        <p:nvSpPr>
          <p:cNvPr id="2326" name="Google Shape;2326;g3160d969a0a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7" name="Google Shape;2327;g3160d969a0a_0_60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0" name="Shape 2330"/>
        <p:cNvGrpSpPr/>
        <p:nvPr/>
      </p:nvGrpSpPr>
      <p:grpSpPr>
        <a:xfrm>
          <a:off x="0" y="0"/>
          <a:ext cx="0" cy="0"/>
          <a:chOff x="0" y="0"/>
          <a:chExt cx="0" cy="0"/>
        </a:xfrm>
      </p:grpSpPr>
      <p:sp>
        <p:nvSpPr>
          <p:cNvPr id="2331" name="Google Shape;2331;g3160d969a0a_0_49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2" name="Google Shape;2332;g3160d969a0a_0_49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333" name="Google Shape;2333;g3160d969a0a_0_491: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0" name="Shape 2340"/>
        <p:cNvGrpSpPr/>
        <p:nvPr/>
      </p:nvGrpSpPr>
      <p:grpSpPr>
        <a:xfrm>
          <a:off x="0" y="0"/>
          <a:ext cx="0" cy="0"/>
          <a:chOff x="0" y="0"/>
          <a:chExt cx="0" cy="0"/>
        </a:xfrm>
      </p:grpSpPr>
      <p:sp>
        <p:nvSpPr>
          <p:cNvPr id="2341" name="Google Shape;2341;g3160d969a0a_3_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2" name="Google Shape;2342;g3160d969a0a_3_8: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343" name="Google Shape;2343;g3160d969a0a_3_8: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0" name="Shape 2350"/>
        <p:cNvGrpSpPr/>
        <p:nvPr/>
      </p:nvGrpSpPr>
      <p:grpSpPr>
        <a:xfrm>
          <a:off x="0" y="0"/>
          <a:ext cx="0" cy="0"/>
          <a:chOff x="0" y="0"/>
          <a:chExt cx="0" cy="0"/>
        </a:xfrm>
      </p:grpSpPr>
      <p:sp>
        <p:nvSpPr>
          <p:cNvPr id="2351" name="Google Shape;2351;g3160d969a0a_0_58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2" name="Google Shape;2352;g3160d969a0a_0_588: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353" name="Google Shape;2353;g3160d969a0a_0_588:notes"/>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2" name="Shape 2362"/>
        <p:cNvGrpSpPr/>
        <p:nvPr/>
      </p:nvGrpSpPr>
      <p:grpSpPr>
        <a:xfrm>
          <a:off x="0" y="0"/>
          <a:ext cx="0" cy="0"/>
          <a:chOff x="0" y="0"/>
          <a:chExt cx="0" cy="0"/>
        </a:xfrm>
      </p:grpSpPr>
      <p:sp>
        <p:nvSpPr>
          <p:cNvPr id="2363" name="Google Shape;2363;g3160d969a0a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4" name="Google Shape;2364;g3160d969a0a_5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1" name="Shape 2371"/>
        <p:cNvGrpSpPr/>
        <p:nvPr/>
      </p:nvGrpSpPr>
      <p:grpSpPr>
        <a:xfrm>
          <a:off x="0" y="0"/>
          <a:ext cx="0" cy="0"/>
          <a:chOff x="0" y="0"/>
          <a:chExt cx="0" cy="0"/>
        </a:xfrm>
      </p:grpSpPr>
      <p:sp>
        <p:nvSpPr>
          <p:cNvPr id="2372" name="Google Shape;2372;g3160d969a0a_0_4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3" name="Google Shape;2373;g3160d969a0a_0_4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6" name="Shape 2376"/>
        <p:cNvGrpSpPr/>
        <p:nvPr/>
      </p:nvGrpSpPr>
      <p:grpSpPr>
        <a:xfrm>
          <a:off x="0" y="0"/>
          <a:ext cx="0" cy="0"/>
          <a:chOff x="0" y="0"/>
          <a:chExt cx="0" cy="0"/>
        </a:xfrm>
      </p:grpSpPr>
      <p:sp>
        <p:nvSpPr>
          <p:cNvPr id="2377" name="Google Shape;2377;p96: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8" name="Google Shape;2378;p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2" name="Shape 2382"/>
        <p:cNvGrpSpPr/>
        <p:nvPr/>
      </p:nvGrpSpPr>
      <p:grpSpPr>
        <a:xfrm>
          <a:off x="0" y="0"/>
          <a:ext cx="0" cy="0"/>
          <a:chOff x="0" y="0"/>
          <a:chExt cx="0" cy="0"/>
        </a:xfrm>
      </p:grpSpPr>
      <p:sp>
        <p:nvSpPr>
          <p:cNvPr id="2383" name="Google Shape;2383;p99: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4" name="Google Shape;2384;p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0" name="Shape 2390"/>
        <p:cNvGrpSpPr/>
        <p:nvPr/>
      </p:nvGrpSpPr>
      <p:grpSpPr>
        <a:xfrm>
          <a:off x="0" y="0"/>
          <a:ext cx="0" cy="0"/>
          <a:chOff x="0" y="0"/>
          <a:chExt cx="0" cy="0"/>
        </a:xfrm>
      </p:grpSpPr>
      <p:sp>
        <p:nvSpPr>
          <p:cNvPr id="2391" name="Google Shape;2391;p100: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2" name="Google Shape;2392;p10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3: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9" name="Shape 2399"/>
        <p:cNvGrpSpPr/>
        <p:nvPr/>
      </p:nvGrpSpPr>
      <p:grpSpPr>
        <a:xfrm>
          <a:off x="0" y="0"/>
          <a:ext cx="0" cy="0"/>
          <a:chOff x="0" y="0"/>
          <a:chExt cx="0" cy="0"/>
        </a:xfrm>
      </p:grpSpPr>
      <p:sp>
        <p:nvSpPr>
          <p:cNvPr id="2400" name="Google Shape;2400;p102: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1" name="Google Shape;2401;p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6" name="Shape 2406"/>
        <p:cNvGrpSpPr/>
        <p:nvPr/>
      </p:nvGrpSpPr>
      <p:grpSpPr>
        <a:xfrm>
          <a:off x="0" y="0"/>
          <a:ext cx="0" cy="0"/>
          <a:chOff x="0" y="0"/>
          <a:chExt cx="0" cy="0"/>
        </a:xfrm>
      </p:grpSpPr>
      <p:sp>
        <p:nvSpPr>
          <p:cNvPr id="2407" name="Google Shape;2407;p106: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8" name="Google Shape;2408;p10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3" name="Shape 2413"/>
        <p:cNvGrpSpPr/>
        <p:nvPr/>
      </p:nvGrpSpPr>
      <p:grpSpPr>
        <a:xfrm>
          <a:off x="0" y="0"/>
          <a:ext cx="0" cy="0"/>
          <a:chOff x="0" y="0"/>
          <a:chExt cx="0" cy="0"/>
        </a:xfrm>
      </p:grpSpPr>
      <p:sp>
        <p:nvSpPr>
          <p:cNvPr id="2414" name="Google Shape;2414;g31a0cb927fe_0_0: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5" name="Google Shape;2415;g31a0cb927fe_0_0: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Langage de gestion ligne à ligne de fichiers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-F Spécifie les séparateurs de champs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416" name="Google Shape;2416;g31a0cb927fe_0_0: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1" name="Shape 2421"/>
        <p:cNvGrpSpPr/>
        <p:nvPr/>
      </p:nvGrpSpPr>
      <p:grpSpPr>
        <a:xfrm>
          <a:off x="0" y="0"/>
          <a:ext cx="0" cy="0"/>
          <a:chOff x="0" y="0"/>
          <a:chExt cx="0" cy="0"/>
        </a:xfrm>
      </p:grpSpPr>
      <p:sp>
        <p:nvSpPr>
          <p:cNvPr id="2422" name="Google Shape;2422;g31a0cb927fe_0_7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3" name="Google Shape;2423;g31a0cb927fe_0_79: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Langage de gestion ligne à ligne de fichiers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-F Spécifie les séparateurs de champs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424" name="Google Shape;2424;g31a0cb927fe_0_7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9" name="Shape 2429"/>
        <p:cNvGrpSpPr/>
        <p:nvPr/>
      </p:nvGrpSpPr>
      <p:grpSpPr>
        <a:xfrm>
          <a:off x="0" y="0"/>
          <a:ext cx="0" cy="0"/>
          <a:chOff x="0" y="0"/>
          <a:chExt cx="0" cy="0"/>
        </a:xfrm>
      </p:grpSpPr>
      <p:sp>
        <p:nvSpPr>
          <p:cNvPr id="2430" name="Google Shape;2430;g31a0cb927fe_0_9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1" name="Google Shape;2431;g31a0cb927fe_0_9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Langage de gestion ligne à ligne de fichiers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-F Spécifie les séparateurs de champs</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432" name="Google Shape;2432;g31a0cb927fe_0_9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9" name="Shape 2439"/>
        <p:cNvGrpSpPr/>
        <p:nvPr/>
      </p:nvGrpSpPr>
      <p:grpSpPr>
        <a:xfrm>
          <a:off x="0" y="0"/>
          <a:ext cx="0" cy="0"/>
          <a:chOff x="0" y="0"/>
          <a:chExt cx="0" cy="0"/>
        </a:xfrm>
      </p:grpSpPr>
      <p:sp>
        <p:nvSpPr>
          <p:cNvPr id="2440" name="Google Shape;2440;g31a0cb927fe_0_10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1" name="Google Shape;2441;g31a0cb927fe_0_107: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ourier New"/>
              <a:buNone/>
            </a:pPr>
            <a:r>
              <a:rPr b="1" i="0" lang="en-US" sz="1200" u="none" cap="none" strike="noStrike">
                <a:solidFill>
                  <a:schemeClr val="dk1"/>
                </a:solidFill>
                <a:latin typeface="Courier New"/>
                <a:ea typeface="Courier New"/>
                <a:cs typeface="Courier New"/>
                <a:sym typeface="Courier New"/>
              </a:rPr>
              <a:t>awk '{print $0}</a:t>
            </a:r>
            <a:r>
              <a:rPr b="1" lang="en-US">
                <a:latin typeface="Courier New"/>
                <a:ea typeface="Courier New"/>
                <a:cs typeface="Courier New"/>
                <a:sym typeface="Courier New"/>
              </a:rPr>
              <a:t>'</a:t>
            </a:r>
            <a:r>
              <a:rPr b="1" i="0" lang="en-US" sz="1200" u="none" cap="none" strike="noStrike">
                <a:solidFill>
                  <a:schemeClr val="dk1"/>
                </a:solidFill>
                <a:latin typeface="Courier New"/>
                <a:ea typeface="Courier New"/>
                <a:cs typeface="Courier New"/>
                <a:sym typeface="Courier New"/>
              </a:rPr>
              <a:t> awk.in</a:t>
            </a:r>
            <a:endParaRPr/>
          </a:p>
          <a:p>
            <a:pPr indent="0" lvl="0" marL="0" marR="0" rtl="0" algn="l">
              <a:lnSpc>
                <a:spcPct val="100000"/>
              </a:lnSpc>
              <a:spcBef>
                <a:spcPts val="0"/>
              </a:spcBef>
              <a:spcAft>
                <a:spcPts val="0"/>
              </a:spcAft>
              <a:buClr>
                <a:schemeClr val="dk1"/>
              </a:buClr>
              <a:buSzPts val="300"/>
              <a:buFont typeface="Courier New"/>
              <a:buNone/>
            </a:pPr>
            <a:r>
              <a:rPr b="1" i="0" lang="en-US" sz="1200" u="none" cap="none" strike="noStrike">
                <a:solidFill>
                  <a:schemeClr val="dk1"/>
                </a:solidFill>
                <a:latin typeface="Courier New"/>
                <a:ea typeface="Courier New"/>
                <a:cs typeface="Courier New"/>
                <a:sym typeface="Courier New"/>
              </a:rPr>
              <a:t>$awk '{print NR,$1,$4}</a:t>
            </a:r>
            <a:r>
              <a:rPr b="1" lang="en-US">
                <a:latin typeface="Courier New"/>
                <a:ea typeface="Courier New"/>
                <a:cs typeface="Courier New"/>
                <a:sym typeface="Courier New"/>
              </a:rPr>
              <a:t>'</a:t>
            </a:r>
            <a:r>
              <a:rPr b="1" i="0" lang="en-US" sz="1200" u="none" cap="none" strike="noStrike">
                <a:solidFill>
                  <a:schemeClr val="dk1"/>
                </a:solidFill>
                <a:latin typeface="Courier New"/>
                <a:ea typeface="Courier New"/>
                <a:cs typeface="Courier New"/>
                <a:sym typeface="Courier New"/>
              </a:rPr>
              <a:t> awk.in</a:t>
            </a:r>
            <a:endParaRPr/>
          </a:p>
          <a:p>
            <a:pPr indent="0" lvl="0" marL="0" marR="0" rtl="0" algn="l">
              <a:lnSpc>
                <a:spcPct val="100000"/>
              </a:lnSpc>
              <a:spcBef>
                <a:spcPts val="0"/>
              </a:spcBef>
              <a:spcAft>
                <a:spcPts val="0"/>
              </a:spcAft>
              <a:buClr>
                <a:schemeClr val="dk1"/>
              </a:buClr>
              <a:buSzPts val="300"/>
              <a:buFont typeface="Courier New"/>
              <a:buNone/>
            </a:pPr>
            <a:r>
              <a:rPr b="1" i="0" lang="en-US" sz="1200" u="none" cap="none" strike="noStrike">
                <a:solidFill>
                  <a:schemeClr val="dk1"/>
                </a:solidFill>
                <a:latin typeface="Courier New"/>
                <a:ea typeface="Courier New"/>
                <a:cs typeface="Courier New"/>
                <a:sym typeface="Courier New"/>
              </a:rPr>
              <a:t>awk '{print NF,$1,$3}</a:t>
            </a:r>
            <a:r>
              <a:rPr b="1" lang="en-US">
                <a:latin typeface="Courier New"/>
                <a:ea typeface="Courier New"/>
                <a:cs typeface="Courier New"/>
                <a:sym typeface="Courier New"/>
              </a:rPr>
              <a:t>'</a:t>
            </a:r>
            <a:r>
              <a:rPr b="1" i="0" lang="en-US" sz="1200" u="none" cap="none" strike="noStrike">
                <a:solidFill>
                  <a:schemeClr val="dk1"/>
                </a:solidFill>
                <a:latin typeface="Courier New"/>
                <a:ea typeface="Courier New"/>
                <a:cs typeface="Courier New"/>
                <a:sym typeface="Courier New"/>
              </a:rPr>
              <a:t> awk.in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442" name="Google Shape;2442;g31a0cb927fe_0_107: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8" name="Shape 2448"/>
        <p:cNvGrpSpPr/>
        <p:nvPr/>
      </p:nvGrpSpPr>
      <p:grpSpPr>
        <a:xfrm>
          <a:off x="0" y="0"/>
          <a:ext cx="0" cy="0"/>
          <a:chOff x="0" y="0"/>
          <a:chExt cx="0" cy="0"/>
        </a:xfrm>
      </p:grpSpPr>
      <p:sp>
        <p:nvSpPr>
          <p:cNvPr id="2449" name="Google Shape;2449;g31a0cb927fe_0_121: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450" name="Google Shape;2450;g31a0cb927fe_0_121: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1" name="Google Shape;2451;g31a0cb927fe_0_121: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t/>
            </a:r>
            <a:endParaRPr/>
          </a:p>
        </p:txBody>
      </p:sp>
      <p:sp>
        <p:nvSpPr>
          <p:cNvPr id="2452" name="Google Shape;2452;g31a0cb927fe_0_12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1" name="Shape 2461"/>
        <p:cNvGrpSpPr/>
        <p:nvPr/>
      </p:nvGrpSpPr>
      <p:grpSpPr>
        <a:xfrm>
          <a:off x="0" y="0"/>
          <a:ext cx="0" cy="0"/>
          <a:chOff x="0" y="0"/>
          <a:chExt cx="0" cy="0"/>
        </a:xfrm>
      </p:grpSpPr>
      <p:sp>
        <p:nvSpPr>
          <p:cNvPr id="2462" name="Google Shape;2462;g31a0cb927fe_0_13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463" name="Google Shape;2463;g31a0cb927fe_0_139: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4" name="Google Shape;2464;g31a0cb927fe_0_139: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rPr b="0" i="0" lang="en-US" sz="1200" u="none" cap="none" strike="noStrike">
                <a:solidFill>
                  <a:schemeClr val="dk1"/>
                </a:solidFill>
                <a:latin typeface="Times New Roman"/>
                <a:ea typeface="Times New Roman"/>
                <a:cs typeface="Times New Roman"/>
                <a:sym typeface="Times New Roman"/>
              </a:rPr>
              <a:t>Caractéristiques d</a:t>
            </a:r>
            <a:r>
              <a:rPr lang="en-US">
                <a:latin typeface="Times New Roman"/>
                <a:ea typeface="Times New Roman"/>
                <a:cs typeface="Times New Roman"/>
                <a:sym typeface="Times New Roman"/>
              </a:rPr>
              <a:t>'</a:t>
            </a:r>
            <a:r>
              <a:rPr b="0" i="0" lang="en-US" sz="1200" u="none" cap="none" strike="noStrike">
                <a:solidFill>
                  <a:schemeClr val="dk1"/>
                </a:solidFill>
                <a:latin typeface="Times New Roman"/>
                <a:ea typeface="Times New Roman"/>
                <a:cs typeface="Times New Roman"/>
                <a:sym typeface="Times New Roman"/>
              </a:rPr>
              <a:t>Unix et Linux; Linux = système Unix et a donc les caractéristiques de Unix</a:t>
            </a:r>
            <a:endParaRPr/>
          </a:p>
        </p:txBody>
      </p:sp>
      <p:sp>
        <p:nvSpPr>
          <p:cNvPr id="2465" name="Google Shape;2465;g31a0cb927fe_0_13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4" name="Shape 2474"/>
        <p:cNvGrpSpPr/>
        <p:nvPr/>
      </p:nvGrpSpPr>
      <p:grpSpPr>
        <a:xfrm>
          <a:off x="0" y="0"/>
          <a:ext cx="0" cy="0"/>
          <a:chOff x="0" y="0"/>
          <a:chExt cx="0" cy="0"/>
        </a:xfrm>
      </p:grpSpPr>
      <p:sp>
        <p:nvSpPr>
          <p:cNvPr id="2475" name="Google Shape;2475;g31a0cb927fe_0_157: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476" name="Google Shape;2476;g31a0cb927fe_0_157: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7" name="Google Shape;2477;g31a0cb927fe_0_157: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rPr b="0" i="0" lang="en-US" sz="1200" u="none" cap="none" strike="noStrike">
                <a:solidFill>
                  <a:schemeClr val="dk1"/>
                </a:solidFill>
                <a:latin typeface="Times New Roman"/>
                <a:ea typeface="Times New Roman"/>
                <a:cs typeface="Times New Roman"/>
                <a:sym typeface="Times New Roman"/>
              </a:rPr>
              <a:t>Caractéristiques d</a:t>
            </a:r>
            <a:r>
              <a:rPr lang="en-US">
                <a:latin typeface="Times New Roman"/>
                <a:ea typeface="Times New Roman"/>
                <a:cs typeface="Times New Roman"/>
                <a:sym typeface="Times New Roman"/>
              </a:rPr>
              <a:t>'</a:t>
            </a:r>
            <a:r>
              <a:rPr b="0" i="0" lang="en-US" sz="1200" u="none" cap="none" strike="noStrike">
                <a:solidFill>
                  <a:schemeClr val="dk1"/>
                </a:solidFill>
                <a:latin typeface="Times New Roman"/>
                <a:ea typeface="Times New Roman"/>
                <a:cs typeface="Times New Roman"/>
                <a:sym typeface="Times New Roman"/>
              </a:rPr>
              <a:t>Unix et Linux; Linux = système Unix et a donc les caractéristiques de Unix</a:t>
            </a:r>
            <a:endParaRPr/>
          </a:p>
        </p:txBody>
      </p:sp>
      <p:sp>
        <p:nvSpPr>
          <p:cNvPr id="2478" name="Google Shape;2478;g31a0cb927fe_0_15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7" name="Shape 2487"/>
        <p:cNvGrpSpPr/>
        <p:nvPr/>
      </p:nvGrpSpPr>
      <p:grpSpPr>
        <a:xfrm>
          <a:off x="0" y="0"/>
          <a:ext cx="0" cy="0"/>
          <a:chOff x="0" y="0"/>
          <a:chExt cx="0" cy="0"/>
        </a:xfrm>
      </p:grpSpPr>
      <p:sp>
        <p:nvSpPr>
          <p:cNvPr id="2488" name="Google Shape;2488;g31a0cb927fe_0_175: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489" name="Google Shape;2489;g31a0cb927fe_0_175: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0" name="Google Shape;2490;g31a0cb927fe_0_175: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t/>
            </a:r>
            <a:endParaRPr/>
          </a:p>
        </p:txBody>
      </p:sp>
      <p:sp>
        <p:nvSpPr>
          <p:cNvPr id="2491" name="Google Shape;2491;g31a0cb927fe_0_17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314201e41f0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g314201e41f0_0_3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0" name="Shape 2500"/>
        <p:cNvGrpSpPr/>
        <p:nvPr/>
      </p:nvGrpSpPr>
      <p:grpSpPr>
        <a:xfrm>
          <a:off x="0" y="0"/>
          <a:ext cx="0" cy="0"/>
          <a:chOff x="0" y="0"/>
          <a:chExt cx="0" cy="0"/>
        </a:xfrm>
      </p:grpSpPr>
      <p:sp>
        <p:nvSpPr>
          <p:cNvPr id="2501" name="Google Shape;2501;g31a0cb927fe_0_18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502" name="Google Shape;2502;g31a0cb927fe_0_189: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3" name="Google Shape;2503;g31a0cb927fe_0_189: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rPr b="0" i="0" lang="en-US" sz="1200" u="none" cap="none" strike="noStrike">
                <a:solidFill>
                  <a:schemeClr val="dk1"/>
                </a:solidFill>
                <a:latin typeface="Times New Roman"/>
                <a:ea typeface="Times New Roman"/>
                <a:cs typeface="Times New Roman"/>
                <a:sym typeface="Times New Roman"/>
              </a:rPr>
              <a:t>Caractéristiques d</a:t>
            </a:r>
            <a:r>
              <a:rPr lang="en-US">
                <a:latin typeface="Times New Roman"/>
                <a:ea typeface="Times New Roman"/>
                <a:cs typeface="Times New Roman"/>
                <a:sym typeface="Times New Roman"/>
              </a:rPr>
              <a:t>'</a:t>
            </a:r>
            <a:r>
              <a:rPr b="0" i="0" lang="en-US" sz="1200" u="none" cap="none" strike="noStrike">
                <a:solidFill>
                  <a:schemeClr val="dk1"/>
                </a:solidFill>
                <a:latin typeface="Times New Roman"/>
                <a:ea typeface="Times New Roman"/>
                <a:cs typeface="Times New Roman"/>
                <a:sym typeface="Times New Roman"/>
              </a:rPr>
              <a:t>Unix et Linux; Linux = système Unix et a donc les caractéristiques de Unix</a:t>
            </a:r>
            <a:endParaRPr/>
          </a:p>
        </p:txBody>
      </p:sp>
      <p:sp>
        <p:nvSpPr>
          <p:cNvPr id="2504" name="Google Shape;2504;g31a0cb927fe_0_18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3" name="Shape 2513"/>
        <p:cNvGrpSpPr/>
        <p:nvPr/>
      </p:nvGrpSpPr>
      <p:grpSpPr>
        <a:xfrm>
          <a:off x="0" y="0"/>
          <a:ext cx="0" cy="0"/>
          <a:chOff x="0" y="0"/>
          <a:chExt cx="0" cy="0"/>
        </a:xfrm>
      </p:grpSpPr>
      <p:sp>
        <p:nvSpPr>
          <p:cNvPr id="2514" name="Google Shape;2514;g31a0cb927fe_0_207: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515" name="Google Shape;2515;g31a0cb927fe_0_207: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6" name="Google Shape;2516;g31a0cb927fe_0_207: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rPr b="0" i="0" lang="en-US" sz="1200" u="none" cap="none" strike="noStrike">
                <a:solidFill>
                  <a:schemeClr val="dk1"/>
                </a:solidFill>
                <a:latin typeface="Times New Roman"/>
                <a:ea typeface="Times New Roman"/>
                <a:cs typeface="Times New Roman"/>
                <a:sym typeface="Times New Roman"/>
              </a:rPr>
              <a:t>Caractéristiques d</a:t>
            </a:r>
            <a:r>
              <a:rPr lang="en-US">
                <a:latin typeface="Times New Roman"/>
                <a:ea typeface="Times New Roman"/>
                <a:cs typeface="Times New Roman"/>
                <a:sym typeface="Times New Roman"/>
              </a:rPr>
              <a:t>'</a:t>
            </a:r>
            <a:r>
              <a:rPr b="0" i="0" lang="en-US" sz="1200" u="none" cap="none" strike="noStrike">
                <a:solidFill>
                  <a:schemeClr val="dk1"/>
                </a:solidFill>
                <a:latin typeface="Times New Roman"/>
                <a:ea typeface="Times New Roman"/>
                <a:cs typeface="Times New Roman"/>
                <a:sym typeface="Times New Roman"/>
              </a:rPr>
              <a:t>Unix et Linux; Linux = système Unix et a donc les caractéristiques de Unix</a:t>
            </a:r>
            <a:endParaRPr/>
          </a:p>
        </p:txBody>
      </p:sp>
      <p:sp>
        <p:nvSpPr>
          <p:cNvPr id="2517" name="Google Shape;2517;g31a0cb927fe_0_20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6" name="Shape 2526"/>
        <p:cNvGrpSpPr/>
        <p:nvPr/>
      </p:nvGrpSpPr>
      <p:grpSpPr>
        <a:xfrm>
          <a:off x="0" y="0"/>
          <a:ext cx="0" cy="0"/>
          <a:chOff x="0" y="0"/>
          <a:chExt cx="0" cy="0"/>
        </a:xfrm>
      </p:grpSpPr>
      <p:sp>
        <p:nvSpPr>
          <p:cNvPr id="2527" name="Google Shape;2527;g31a0cb927fe_0_225: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528" name="Google Shape;2528;g31a0cb927fe_0_225: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9" name="Google Shape;2529;g31a0cb927fe_0_225: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Times New Roman"/>
                <a:ea typeface="Times New Roman"/>
                <a:cs typeface="Times New Roman"/>
                <a:sym typeface="Times New Roman"/>
              </a:rPr>
              <a:t>awk '$0 ~ /j/ { print $0 }' contact.txt</a:t>
            </a:r>
            <a:endParaRPr>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a:latin typeface="Times New Roman"/>
              <a:ea typeface="Times New Roman"/>
              <a:cs typeface="Times New Roman"/>
              <a:sym typeface="Times New Roman"/>
            </a:endParaRPr>
          </a:p>
          <a:p>
            <a:pPr indent="0" lvl="0" marL="0" marR="0" rtl="0" algn="l">
              <a:spcBef>
                <a:spcPts val="0"/>
              </a:spcBef>
              <a:spcAft>
                <a:spcPts val="0"/>
              </a:spcAft>
              <a:buClr>
                <a:schemeClr val="dk1"/>
              </a:buClr>
              <a:buSzPts val="300"/>
              <a:buFont typeface="Times New Roman"/>
              <a:buNone/>
            </a:pPr>
            <a:r>
              <a:t/>
            </a:r>
            <a:endParaRPr>
              <a:latin typeface="Times New Roman"/>
              <a:ea typeface="Times New Roman"/>
              <a:cs typeface="Times New Roman"/>
              <a:sym typeface="Times New Roman"/>
            </a:endParaRPr>
          </a:p>
        </p:txBody>
      </p:sp>
      <p:sp>
        <p:nvSpPr>
          <p:cNvPr id="2530" name="Google Shape;2530;g31a0cb927fe_0_22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7" name="Shape 2537"/>
        <p:cNvGrpSpPr/>
        <p:nvPr/>
      </p:nvGrpSpPr>
      <p:grpSpPr>
        <a:xfrm>
          <a:off x="0" y="0"/>
          <a:ext cx="0" cy="0"/>
          <a:chOff x="0" y="0"/>
          <a:chExt cx="0" cy="0"/>
        </a:xfrm>
      </p:grpSpPr>
      <p:sp>
        <p:nvSpPr>
          <p:cNvPr id="2538" name="Google Shape;2538;g31a0cb927fe_0_241: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2539" name="Google Shape;2539;g31a0cb927fe_0_241:notes"/>
          <p:cNvSpPr txBox="1"/>
          <p:nvPr/>
        </p:nvSpPr>
        <p:spPr>
          <a:xfrm>
            <a:off x="1169581" y="514856"/>
            <a:ext cx="6802800" cy="2571000"/>
          </a:xfrm>
          <a:prstGeom prst="rect">
            <a:avLst/>
          </a:prstGeom>
          <a:solidFill>
            <a:srgbClr val="FFFFFF"/>
          </a:solidFill>
          <a:ln cap="flat" cmpd="sng" w="9525">
            <a:solidFill>
              <a:srgbClr val="000000"/>
            </a:solidFill>
            <a:prstDash val="solid"/>
            <a:miter lim="8000"/>
            <a:headEnd len="sm" w="sm" type="none"/>
            <a:tailEnd len="sm" w="sm" type="none"/>
          </a:ln>
        </p:spPr>
        <p:txBody>
          <a:bodyPr anchorCtr="0" anchor="ctr" bIns="44000" lIns="88025" spcFirstLastPara="1" rIns="88025" wrap="square" tIns="44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0" name="Google Shape;2540;g31a0cb927fe_0_241:notes"/>
          <p:cNvSpPr txBox="1"/>
          <p:nvPr>
            <p:ph idx="1" type="body"/>
          </p:nvPr>
        </p:nvSpPr>
        <p:spPr>
          <a:xfrm>
            <a:off x="1218655" y="3256141"/>
            <a:ext cx="6698400" cy="308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00"/>
              <a:buFont typeface="Times New Roman"/>
              <a:buNone/>
            </a:pPr>
            <a:r>
              <a:t/>
            </a:r>
            <a:endParaRPr/>
          </a:p>
        </p:txBody>
      </p:sp>
      <p:sp>
        <p:nvSpPr>
          <p:cNvPr id="2541" name="Google Shape;2541;g31a0cb927fe_0_24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9" name="Shape 2549"/>
        <p:cNvGrpSpPr/>
        <p:nvPr/>
      </p:nvGrpSpPr>
      <p:grpSpPr>
        <a:xfrm>
          <a:off x="0" y="0"/>
          <a:ext cx="0" cy="0"/>
          <a:chOff x="0" y="0"/>
          <a:chExt cx="0" cy="0"/>
        </a:xfrm>
      </p:grpSpPr>
      <p:sp>
        <p:nvSpPr>
          <p:cNvPr id="2550" name="Google Shape;2550;p107: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1" name="Google Shape;2551;p10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0" name="Shape 2570"/>
        <p:cNvGrpSpPr/>
        <p:nvPr/>
      </p:nvGrpSpPr>
      <p:grpSpPr>
        <a:xfrm>
          <a:off x="0" y="0"/>
          <a:ext cx="0" cy="0"/>
          <a:chOff x="0" y="0"/>
          <a:chExt cx="0" cy="0"/>
        </a:xfrm>
      </p:grpSpPr>
      <p:sp>
        <p:nvSpPr>
          <p:cNvPr id="2571" name="Google Shape;2571;p108: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2" name="Google Shape;2572;p1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2" name="Shape 2592"/>
        <p:cNvGrpSpPr/>
        <p:nvPr/>
      </p:nvGrpSpPr>
      <p:grpSpPr>
        <a:xfrm>
          <a:off x="0" y="0"/>
          <a:ext cx="0" cy="0"/>
          <a:chOff x="0" y="0"/>
          <a:chExt cx="0" cy="0"/>
        </a:xfrm>
      </p:grpSpPr>
      <p:sp>
        <p:nvSpPr>
          <p:cNvPr id="2593" name="Google Shape;2593;p109: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4" name="Google Shape;2594;p10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3" name="Shape 2603"/>
        <p:cNvGrpSpPr/>
        <p:nvPr/>
      </p:nvGrpSpPr>
      <p:grpSpPr>
        <a:xfrm>
          <a:off x="0" y="0"/>
          <a:ext cx="0" cy="0"/>
          <a:chOff x="0" y="0"/>
          <a:chExt cx="0" cy="0"/>
        </a:xfrm>
      </p:grpSpPr>
      <p:sp>
        <p:nvSpPr>
          <p:cNvPr id="2604" name="Google Shape;2604;p1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5" name="Google Shape;2605;p1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606" name="Google Shape;2606;p1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14: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1" name="Google Shape;451;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52" name="Google Shape;452;p2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8" name="Google Shape;458;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			</a:t>
            </a:r>
            <a:r>
              <a:rPr b="0" i="0" lang="en-US" sz="1200" u="none" cap="none" strike="noStrike">
                <a:solidFill>
                  <a:schemeClr val="dk1"/>
                </a:solidFill>
                <a:latin typeface="Calibri"/>
                <a:ea typeface="Calibri"/>
                <a:cs typeface="Calibri"/>
                <a:sym typeface="Calibri"/>
              </a:rPr>
              <a:t>Répertoire racine (root)</a:t>
            </a:r>
            <a:r>
              <a:rPr b="0" i="0" lang="en-US" sz="1200" u="none" cap="none" strike="noStrike">
                <a:solidFill>
                  <a:schemeClr val="dk1"/>
                </a:solidFill>
                <a:latin typeface="Courier"/>
                <a:ea typeface="Courier"/>
                <a:cs typeface="Courier"/>
                <a:sym typeface="Courier"/>
              </a:rPr>
              <a:t>	</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/bin 			</a:t>
            </a:r>
            <a:r>
              <a:rPr b="0" i="0" lang="en-US" sz="1200" u="none" cap="none" strike="noStrike">
                <a:solidFill>
                  <a:schemeClr val="dk1"/>
                </a:solidFill>
                <a:latin typeface="Calibri"/>
                <a:ea typeface="Calibri"/>
                <a:cs typeface="Calibri"/>
                <a:sym typeface="Calibri"/>
              </a:rPr>
              <a:t>Principales commandes, shell</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/etc		 	</a:t>
            </a:r>
            <a:r>
              <a:rPr b="0" i="0" lang="en-US" sz="1200" u="none" cap="none" strike="noStrike">
                <a:solidFill>
                  <a:schemeClr val="dk1"/>
                </a:solidFill>
                <a:latin typeface="Calibri"/>
                <a:ea typeface="Calibri"/>
                <a:cs typeface="Calibri"/>
                <a:sym typeface="Calibri"/>
              </a:rPr>
              <a:t>Fichiers de configuration du système</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/lib			</a:t>
            </a:r>
            <a:r>
              <a:rPr b="0" i="0" lang="en-US" sz="1200" u="none" cap="none" strike="noStrike">
                <a:solidFill>
                  <a:schemeClr val="dk1"/>
                </a:solidFill>
                <a:latin typeface="Calibri"/>
                <a:ea typeface="Calibri"/>
                <a:cs typeface="Calibri"/>
                <a:sym typeface="Calibri"/>
              </a:rPr>
              <a:t>Bibliothèques  </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/sbin			</a:t>
            </a:r>
            <a:r>
              <a:rPr b="0" i="0" lang="en-US" sz="1200" u="none" cap="none" strike="noStrike">
                <a:solidFill>
                  <a:schemeClr val="dk1"/>
                </a:solidFill>
                <a:latin typeface="Calibri"/>
                <a:ea typeface="Calibri"/>
                <a:cs typeface="Calibri"/>
                <a:sym typeface="Calibri"/>
              </a:rPr>
              <a:t>Commandes d’administration</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/usr, /opt		</a:t>
            </a:r>
            <a:r>
              <a:rPr b="0" i="0" lang="en-US" sz="1200" u="none" cap="none" strike="noStrike">
                <a:solidFill>
                  <a:schemeClr val="dk1"/>
                </a:solidFill>
                <a:latin typeface="Calibri"/>
                <a:ea typeface="Calibri"/>
                <a:cs typeface="Calibri"/>
                <a:sym typeface="Calibri"/>
              </a:rPr>
              <a:t>Application, bibliothèque liés aux utilisateurs</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/usr/bin		</a:t>
            </a:r>
            <a:r>
              <a:rPr b="0" i="0" lang="en-US" sz="1200" u="none" cap="none" strike="noStrike">
                <a:solidFill>
                  <a:schemeClr val="dk1"/>
                </a:solidFill>
                <a:latin typeface="Calibri"/>
                <a:ea typeface="Calibri"/>
                <a:cs typeface="Calibri"/>
                <a:sym typeface="Calibri"/>
              </a:rPr>
              <a:t>Autres commandes</a:t>
            </a:r>
            <a:r>
              <a:rPr b="0" i="0" lang="en-US" sz="1200" u="none" cap="none" strike="noStrike">
                <a:solidFill>
                  <a:schemeClr val="dk1"/>
                </a:solidFill>
                <a:latin typeface="Courier"/>
                <a:ea typeface="Courier"/>
                <a:cs typeface="Courier"/>
                <a:sym typeface="Courier"/>
              </a:rPr>
              <a:t>	</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/var	</a:t>
            </a:r>
            <a:r>
              <a:rPr b="0" i="0" lang="en-US" sz="1200" u="none" cap="none" strike="noStrike">
                <a:solidFill>
                  <a:schemeClr val="dk1"/>
                </a:solidFill>
                <a:latin typeface="Calibri"/>
                <a:ea typeface="Calibri"/>
                <a:cs typeface="Calibri"/>
                <a:sym typeface="Calibri"/>
              </a:rPr>
              <a:t>		Journaux de bord</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/tmp	</a:t>
            </a:r>
            <a:r>
              <a:rPr b="0" i="0" lang="en-US" sz="1200" u="none" cap="none" strike="noStrike">
                <a:solidFill>
                  <a:schemeClr val="dk1"/>
                </a:solidFill>
                <a:latin typeface="Calibri"/>
                <a:ea typeface="Calibri"/>
                <a:cs typeface="Calibri"/>
                <a:sym typeface="Calibri"/>
              </a:rPr>
              <a:t>		Fichiers temporaires</a:t>
            </a:r>
            <a:endParaRPr/>
          </a:p>
          <a:p>
            <a:pPr indent="0" lvl="0" marL="0" marR="0" rtl="0" algn="just">
              <a:lnSpc>
                <a:spcPct val="108000"/>
              </a:lnSpc>
              <a:spcBef>
                <a:spcPts val="0"/>
              </a:spcBef>
              <a:spcAft>
                <a:spcPts val="0"/>
              </a:spcAft>
              <a:buClr>
                <a:schemeClr val="dk1"/>
              </a:buClr>
              <a:buSzPts val="300"/>
              <a:buFont typeface="Courier"/>
              <a:buNone/>
            </a:pPr>
            <a:r>
              <a:rPr b="0" i="0" lang="en-US" sz="1200" u="none" cap="none" strike="noStrike">
                <a:solidFill>
                  <a:schemeClr val="dk1"/>
                </a:solidFill>
                <a:latin typeface="Courier"/>
                <a:ea typeface="Courier"/>
                <a:cs typeface="Courier"/>
                <a:sym typeface="Courier"/>
              </a:rPr>
              <a:t>/home			</a:t>
            </a:r>
            <a:r>
              <a:rPr b="0" i="0" lang="en-US" sz="1200" u="none" cap="none" strike="noStrike">
                <a:solidFill>
                  <a:schemeClr val="dk1"/>
                </a:solidFill>
                <a:latin typeface="Calibri"/>
                <a:ea typeface="Calibri"/>
                <a:cs typeface="Calibri"/>
                <a:sym typeface="Calibri"/>
              </a:rPr>
              <a:t>Répertoires des utilisateurs (un répertoire par utilisateur = login)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59" name="Google Shape;459;p3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 name="Google Shape;480;p34:notes"/>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just">
              <a:lnSpc>
                <a:spcPct val="108000"/>
              </a:lnSpc>
              <a:spcBef>
                <a:spcPts val="0"/>
              </a:spcBef>
              <a:spcAft>
                <a:spcPts val="0"/>
              </a:spcAft>
              <a:buClr>
                <a:schemeClr val="dk1"/>
              </a:buClr>
              <a:buSzPts val="300"/>
              <a:buFont typeface="Courier"/>
              <a:buNone/>
            </a:pPr>
            <a:r>
              <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81" name="Google Shape;481;p3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14201e41f0_0_61:notes"/>
          <p:cNvSpPr/>
          <p:nvPr>
            <p:ph idx="2" type="sldImg"/>
          </p:nvPr>
        </p:nvSpPr>
        <p:spPr>
          <a:xfrm>
            <a:off x="1524400" y="514350"/>
            <a:ext cx="6096000" cy="25719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14201e41f0_0_61: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3146952714a_0_2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3" name="Google Shape;503;g3146952714a_0_2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04" name="Google Shape;504;g3146952714a_0_2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146952714a_0_10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4" name="Google Shape;514;g3146952714a_0_108: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15" name="Google Shape;515;g3146952714a_0_108: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3146952714a_0_12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8" name="Google Shape;528;g3146952714a_0_12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29" name="Google Shape;529;g3146952714a_0_121: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3146952714a_0_31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3" name="Google Shape;543;g3146952714a_0_31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44" name="Google Shape;544;g3146952714a_0_31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146952714a_0_40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1" name="Google Shape;561;g3146952714a_0_40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62" name="Google Shape;562;g3146952714a_0_40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3146952714a_0_42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g3146952714a_0_426: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rgbClr val="000000"/>
              </a:solidFill>
              <a:latin typeface="Calibri"/>
              <a:ea typeface="Calibri"/>
              <a:cs typeface="Calibri"/>
              <a:sym typeface="Calibri"/>
            </a:endParaRPr>
          </a:p>
        </p:txBody>
      </p:sp>
      <p:sp>
        <p:nvSpPr>
          <p:cNvPr id="581" name="Google Shape;581;g3146952714a_0_426: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40: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41: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p42: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43: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14201e41f0_0_136:notes"/>
          <p:cNvSpPr/>
          <p:nvPr>
            <p:ph idx="2" type="sldImg"/>
          </p:nvPr>
        </p:nvSpPr>
        <p:spPr>
          <a:xfrm>
            <a:off x="1524400" y="514350"/>
            <a:ext cx="6096000" cy="25719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14201e41f0_0_136: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44: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p45: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p46: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8" name="Shape 938"/>
        <p:cNvGrpSpPr/>
        <p:nvPr/>
      </p:nvGrpSpPr>
      <p:grpSpPr>
        <a:xfrm>
          <a:off x="0" y="0"/>
          <a:ext cx="0" cy="0"/>
          <a:chOff x="0" y="0"/>
          <a:chExt cx="0" cy="0"/>
        </a:xfrm>
      </p:grpSpPr>
      <p:sp>
        <p:nvSpPr>
          <p:cNvPr id="939" name="Google Shape;939;p47: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48: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p49: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4" name="Google Shape;1084;p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085" name="Google Shape;1085;p6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24: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p25: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5" name="Shape 1115"/>
        <p:cNvGrpSpPr/>
        <p:nvPr/>
      </p:nvGrpSpPr>
      <p:grpSpPr>
        <a:xfrm>
          <a:off x="0" y="0"/>
          <a:ext cx="0" cy="0"/>
          <a:chOff x="0" y="0"/>
          <a:chExt cx="0" cy="0"/>
        </a:xfrm>
      </p:grpSpPr>
      <p:sp>
        <p:nvSpPr>
          <p:cNvPr id="1116" name="Google Shape;1116;p26: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14201e41f0_0_142: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g314201e41f0_0_142:notes"/>
          <p:cNvSpPr/>
          <p:nvPr>
            <p:ph idx="2" type="sldImg"/>
          </p:nvPr>
        </p:nvSpPr>
        <p:spPr>
          <a:xfrm>
            <a:off x="2286350" y="514350"/>
            <a:ext cx="4572300" cy="25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p27: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2" name="Shape 1132"/>
        <p:cNvGrpSpPr/>
        <p:nvPr/>
      </p:nvGrpSpPr>
      <p:grpSpPr>
        <a:xfrm>
          <a:off x="0" y="0"/>
          <a:ext cx="0" cy="0"/>
          <a:chOff x="0" y="0"/>
          <a:chExt cx="0" cy="0"/>
        </a:xfrm>
      </p:grpSpPr>
      <p:sp>
        <p:nvSpPr>
          <p:cNvPr id="1133" name="Google Shape;1133;p28: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p32: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2" name="Shape 1152"/>
        <p:cNvGrpSpPr/>
        <p:nvPr/>
      </p:nvGrpSpPr>
      <p:grpSpPr>
        <a:xfrm>
          <a:off x="0" y="0"/>
          <a:ext cx="0" cy="0"/>
          <a:chOff x="0" y="0"/>
          <a:chExt cx="0" cy="0"/>
        </a:xfrm>
      </p:grpSpPr>
      <p:sp>
        <p:nvSpPr>
          <p:cNvPr id="1153" name="Google Shape;1153;p2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libri"/>
              <a:buNone/>
            </a:pPr>
            <a:r>
              <a:rPr lang="en-US"/>
              <a:t>Illustrer compte cluster - user / equipe et montrer droits differents -# exercice</a:t>
            </a:r>
            <a:endParaRPr b="0" i="0" sz="1200" u="none" cap="none" strike="noStrike">
              <a:solidFill>
                <a:schemeClr val="dk1"/>
              </a:solidFill>
              <a:latin typeface="Calibri"/>
              <a:ea typeface="Calibri"/>
              <a:cs typeface="Calibri"/>
              <a:sym typeface="Calibri"/>
            </a:endParaRPr>
          </a:p>
        </p:txBody>
      </p:sp>
      <p:sp>
        <p:nvSpPr>
          <p:cNvPr id="1154" name="Google Shape;1154;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30: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p31: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8" name="Shape 1178"/>
        <p:cNvGrpSpPr/>
        <p:nvPr/>
      </p:nvGrpSpPr>
      <p:grpSpPr>
        <a:xfrm>
          <a:off x="0" y="0"/>
          <a:ext cx="0" cy="0"/>
          <a:chOff x="0" y="0"/>
          <a:chExt cx="0" cy="0"/>
        </a:xfrm>
      </p:grpSpPr>
      <p:sp>
        <p:nvSpPr>
          <p:cNvPr id="1179" name="Google Shape;1179;g314ca7baa40_0_10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0" name="Google Shape;1180;g314ca7baa40_0_100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181" name="Google Shape;1181;g314ca7baa40_0_100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314ca7baa40_0_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187" name="Google Shape;1187;g314ca7baa40_0_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g314ca7baa40_0_23: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197" name="Google Shape;1197;g314ca7baa40_0_2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314ca7baa40_0_5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222" name="Google Shape;1222;g314ca7baa40_0_5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14201e41f0_0_204: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14201e41f0_0_204:notes"/>
          <p:cNvSpPr/>
          <p:nvPr>
            <p:ph idx="2" type="sldImg"/>
          </p:nvPr>
        </p:nvSpPr>
        <p:spPr>
          <a:xfrm>
            <a:off x="2286350" y="514350"/>
            <a:ext cx="4572300" cy="25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4" name="Shape 1244"/>
        <p:cNvGrpSpPr/>
        <p:nvPr/>
      </p:nvGrpSpPr>
      <p:grpSpPr>
        <a:xfrm>
          <a:off x="0" y="0"/>
          <a:ext cx="0" cy="0"/>
          <a:chOff x="0" y="0"/>
          <a:chExt cx="0" cy="0"/>
        </a:xfrm>
      </p:grpSpPr>
      <p:sp>
        <p:nvSpPr>
          <p:cNvPr id="1245" name="Google Shape;1245;g314ca7baa40_0_87: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246" name="Google Shape;1246;g314ca7baa40_0_8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1" name="Shape 1271"/>
        <p:cNvGrpSpPr/>
        <p:nvPr/>
      </p:nvGrpSpPr>
      <p:grpSpPr>
        <a:xfrm>
          <a:off x="0" y="0"/>
          <a:ext cx="0" cy="0"/>
          <a:chOff x="0" y="0"/>
          <a:chExt cx="0" cy="0"/>
        </a:xfrm>
      </p:grpSpPr>
      <p:sp>
        <p:nvSpPr>
          <p:cNvPr id="1272" name="Google Shape;1272;g314ca7baa40_0_12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273" name="Google Shape;1273;g314ca7baa40_0_12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7" name="Shape 1297"/>
        <p:cNvGrpSpPr/>
        <p:nvPr/>
      </p:nvGrpSpPr>
      <p:grpSpPr>
        <a:xfrm>
          <a:off x="0" y="0"/>
          <a:ext cx="0" cy="0"/>
          <a:chOff x="0" y="0"/>
          <a:chExt cx="0" cy="0"/>
        </a:xfrm>
      </p:grpSpPr>
      <p:sp>
        <p:nvSpPr>
          <p:cNvPr id="1298" name="Google Shape;1298;g314ca7baa40_0_15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299" name="Google Shape;1299;g314ca7baa40_0_15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3" name="Shape 1323"/>
        <p:cNvGrpSpPr/>
        <p:nvPr/>
      </p:nvGrpSpPr>
      <p:grpSpPr>
        <a:xfrm>
          <a:off x="0" y="0"/>
          <a:ext cx="0" cy="0"/>
          <a:chOff x="0" y="0"/>
          <a:chExt cx="0" cy="0"/>
        </a:xfrm>
      </p:grpSpPr>
      <p:sp>
        <p:nvSpPr>
          <p:cNvPr id="1324" name="Google Shape;1324;g314ca7baa40_0_188: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325" name="Google Shape;1325;g314ca7baa40_0_18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314ca7baa40_0_22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rajouter cd ou cd ~</a:t>
            </a:r>
            <a:endParaRPr b="0" i="0" sz="1200" u="none" cap="none" strike="noStrike">
              <a:solidFill>
                <a:schemeClr val="dk1"/>
              </a:solidFill>
              <a:latin typeface="Calibri"/>
              <a:ea typeface="Calibri"/>
              <a:cs typeface="Calibri"/>
              <a:sym typeface="Calibri"/>
            </a:endParaRPr>
          </a:p>
        </p:txBody>
      </p:sp>
      <p:sp>
        <p:nvSpPr>
          <p:cNvPr id="1351" name="Google Shape;1351;g314ca7baa40_0_22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9" name="Shape 1389"/>
        <p:cNvGrpSpPr/>
        <p:nvPr/>
      </p:nvGrpSpPr>
      <p:grpSpPr>
        <a:xfrm>
          <a:off x="0" y="0"/>
          <a:ext cx="0" cy="0"/>
          <a:chOff x="0" y="0"/>
          <a:chExt cx="0" cy="0"/>
        </a:xfrm>
      </p:grpSpPr>
      <p:sp>
        <p:nvSpPr>
          <p:cNvPr id="1390" name="Google Shape;1390;g314ca7baa40_0_268: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391" name="Google Shape;1391;g314ca7baa40_0_26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0" name="Shape 1430"/>
        <p:cNvGrpSpPr/>
        <p:nvPr/>
      </p:nvGrpSpPr>
      <p:grpSpPr>
        <a:xfrm>
          <a:off x="0" y="0"/>
          <a:ext cx="0" cy="0"/>
          <a:chOff x="0" y="0"/>
          <a:chExt cx="0" cy="0"/>
        </a:xfrm>
      </p:grpSpPr>
      <p:sp>
        <p:nvSpPr>
          <p:cNvPr id="1431" name="Google Shape;1431;g314ca7baa40_0_31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432" name="Google Shape;1432;g314ca7baa40_0_31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2" name="Shape 1472"/>
        <p:cNvGrpSpPr/>
        <p:nvPr/>
      </p:nvGrpSpPr>
      <p:grpSpPr>
        <a:xfrm>
          <a:off x="0" y="0"/>
          <a:ext cx="0" cy="0"/>
          <a:chOff x="0" y="0"/>
          <a:chExt cx="0" cy="0"/>
        </a:xfrm>
      </p:grpSpPr>
      <p:sp>
        <p:nvSpPr>
          <p:cNvPr id="1473" name="Google Shape;1473;g314ca7baa40_0_36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474" name="Google Shape;1474;g314ca7baa40_0_36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3" name="Shape 1483"/>
        <p:cNvGrpSpPr/>
        <p:nvPr/>
      </p:nvGrpSpPr>
      <p:grpSpPr>
        <a:xfrm>
          <a:off x="0" y="0"/>
          <a:ext cx="0" cy="0"/>
          <a:chOff x="0" y="0"/>
          <a:chExt cx="0" cy="0"/>
        </a:xfrm>
      </p:grpSpPr>
      <p:sp>
        <p:nvSpPr>
          <p:cNvPr id="1484" name="Google Shape;1484;g314ca7baa40_0_100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5" name="Google Shape;1485;g314ca7baa40_0_1009: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486" name="Google Shape;1486;g314ca7baa40_0_100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1" name="Shape 1491"/>
        <p:cNvGrpSpPr/>
        <p:nvPr/>
      </p:nvGrpSpPr>
      <p:grpSpPr>
        <a:xfrm>
          <a:off x="0" y="0"/>
          <a:ext cx="0" cy="0"/>
          <a:chOff x="0" y="0"/>
          <a:chExt cx="0" cy="0"/>
        </a:xfrm>
      </p:grpSpPr>
      <p:sp>
        <p:nvSpPr>
          <p:cNvPr id="1492" name="Google Shape;1492;g314ca7baa40_0_9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g314ca7baa40_0_9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14201e41f0_0_235:notes"/>
          <p:cNvSpPr txBox="1"/>
          <p:nvPr>
            <p:ph idx="1" type="body"/>
          </p:nvPr>
        </p:nvSpPr>
        <p:spPr>
          <a:xfrm>
            <a:off x="914400" y="3257550"/>
            <a:ext cx="7315200" cy="30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Unité et institut</a:t>
            </a:r>
            <a:endParaRPr/>
          </a:p>
        </p:txBody>
      </p:sp>
      <p:sp>
        <p:nvSpPr>
          <p:cNvPr id="327" name="Google Shape;327;g314201e41f0_0_235:notes"/>
          <p:cNvSpPr/>
          <p:nvPr>
            <p:ph idx="2" type="sldImg"/>
          </p:nvPr>
        </p:nvSpPr>
        <p:spPr>
          <a:xfrm>
            <a:off x="2286350" y="514350"/>
            <a:ext cx="4572300" cy="25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0" name="Shape 1500"/>
        <p:cNvGrpSpPr/>
        <p:nvPr/>
      </p:nvGrpSpPr>
      <p:grpSpPr>
        <a:xfrm>
          <a:off x="0" y="0"/>
          <a:ext cx="0" cy="0"/>
          <a:chOff x="0" y="0"/>
          <a:chExt cx="0" cy="0"/>
        </a:xfrm>
      </p:grpSpPr>
      <p:sp>
        <p:nvSpPr>
          <p:cNvPr id="1501" name="Google Shape;1501;p70: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2" name="Google Shape;1502;p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7" name="Shape 1507"/>
        <p:cNvGrpSpPr/>
        <p:nvPr/>
      </p:nvGrpSpPr>
      <p:grpSpPr>
        <a:xfrm>
          <a:off x="0" y="0"/>
          <a:ext cx="0" cy="0"/>
          <a:chOff x="0" y="0"/>
          <a:chExt cx="0" cy="0"/>
        </a:xfrm>
      </p:grpSpPr>
      <p:sp>
        <p:nvSpPr>
          <p:cNvPr id="1508" name="Google Shape;1508;g314ca7baa40_0_1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mv à rajouter</a:t>
            </a:r>
            <a:endParaRPr/>
          </a:p>
        </p:txBody>
      </p:sp>
      <p:sp>
        <p:nvSpPr>
          <p:cNvPr id="1509" name="Google Shape;1509;g314ca7baa40_0_110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5" name="Shape 1515"/>
        <p:cNvGrpSpPr/>
        <p:nvPr/>
      </p:nvGrpSpPr>
      <p:grpSpPr>
        <a:xfrm>
          <a:off x="0" y="0"/>
          <a:ext cx="0" cy="0"/>
          <a:chOff x="0" y="0"/>
          <a:chExt cx="0" cy="0"/>
        </a:xfrm>
      </p:grpSpPr>
      <p:sp>
        <p:nvSpPr>
          <p:cNvPr id="1516" name="Google Shape;1516;p97: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7" name="Google Shape;1517;p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1" name="Shape 1521"/>
        <p:cNvGrpSpPr/>
        <p:nvPr/>
      </p:nvGrpSpPr>
      <p:grpSpPr>
        <a:xfrm>
          <a:off x="0" y="0"/>
          <a:ext cx="0" cy="0"/>
          <a:chOff x="0" y="0"/>
          <a:chExt cx="0" cy="0"/>
        </a:xfrm>
      </p:grpSpPr>
      <p:sp>
        <p:nvSpPr>
          <p:cNvPr id="1522" name="Google Shape;1522;p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3" name="Google Shape;1523;p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524" name="Google Shape;1524;p7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7" name="Shape 1527"/>
        <p:cNvGrpSpPr/>
        <p:nvPr/>
      </p:nvGrpSpPr>
      <p:grpSpPr>
        <a:xfrm>
          <a:off x="0" y="0"/>
          <a:ext cx="0" cy="0"/>
          <a:chOff x="0" y="0"/>
          <a:chExt cx="0" cy="0"/>
        </a:xfrm>
      </p:grpSpPr>
      <p:sp>
        <p:nvSpPr>
          <p:cNvPr id="1528" name="Google Shape;1528;g3160d969a0a_0_95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529" name="Google Shape;1529;g3160d969a0a_0_95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6" name="Shape 1536"/>
        <p:cNvGrpSpPr/>
        <p:nvPr/>
      </p:nvGrpSpPr>
      <p:grpSpPr>
        <a:xfrm>
          <a:off x="0" y="0"/>
          <a:ext cx="0" cy="0"/>
          <a:chOff x="0" y="0"/>
          <a:chExt cx="0" cy="0"/>
        </a:xfrm>
      </p:grpSpPr>
      <p:sp>
        <p:nvSpPr>
          <p:cNvPr id="1537" name="Google Shape;1537;g314ca7baa40_0_1419: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538" name="Google Shape;1538;g314ca7baa40_0_141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5" name="Shape 1545"/>
        <p:cNvGrpSpPr/>
        <p:nvPr/>
      </p:nvGrpSpPr>
      <p:grpSpPr>
        <a:xfrm>
          <a:off x="0" y="0"/>
          <a:ext cx="0" cy="0"/>
          <a:chOff x="0" y="0"/>
          <a:chExt cx="0" cy="0"/>
        </a:xfrm>
      </p:grpSpPr>
      <p:sp>
        <p:nvSpPr>
          <p:cNvPr id="1546" name="Google Shape;1546;g314ca7baa40_0_143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547" name="Google Shape;1547;g314ca7baa40_0_143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8" name="Shape 1558"/>
        <p:cNvGrpSpPr/>
        <p:nvPr/>
      </p:nvGrpSpPr>
      <p:grpSpPr>
        <a:xfrm>
          <a:off x="0" y="0"/>
          <a:ext cx="0" cy="0"/>
          <a:chOff x="0" y="0"/>
          <a:chExt cx="0" cy="0"/>
        </a:xfrm>
      </p:grpSpPr>
      <p:sp>
        <p:nvSpPr>
          <p:cNvPr id="1559" name="Google Shape;1559;g3160d969a0a_0_452: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560" name="Google Shape;1560;g3160d969a0a_0_45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7" name="Shape 1567"/>
        <p:cNvGrpSpPr/>
        <p:nvPr/>
      </p:nvGrpSpPr>
      <p:grpSpPr>
        <a:xfrm>
          <a:off x="0" y="0"/>
          <a:ext cx="0" cy="0"/>
          <a:chOff x="0" y="0"/>
          <a:chExt cx="0" cy="0"/>
        </a:xfrm>
      </p:grpSpPr>
      <p:sp>
        <p:nvSpPr>
          <p:cNvPr id="1568" name="Google Shape;1568;g314ca7baa40_0_1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9" name="Google Shape;1569;g314ca7baa40_0_11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6" name="Shape 1576"/>
        <p:cNvGrpSpPr/>
        <p:nvPr/>
      </p:nvGrpSpPr>
      <p:grpSpPr>
        <a:xfrm>
          <a:off x="0" y="0"/>
          <a:ext cx="0" cy="0"/>
          <a:chOff x="0" y="0"/>
          <a:chExt cx="0" cy="0"/>
        </a:xfrm>
      </p:grpSpPr>
      <p:sp>
        <p:nvSpPr>
          <p:cNvPr id="1577" name="Google Shape;1577;g3160d969a0a_0_7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8" name="Google Shape;1578;g3160d969a0a_0_7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579" name="Google Shape;1579;g3160d969a0a_0_76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5:notes"/>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304800" lvl="0" marL="457200" rtl="0" algn="l">
              <a:lnSpc>
                <a:spcPct val="130909"/>
              </a:lnSpc>
              <a:spcBef>
                <a:spcPts val="0"/>
              </a:spcBef>
              <a:spcAft>
                <a:spcPts val="0"/>
              </a:spcAft>
              <a:buClr>
                <a:srgbClr val="00000A"/>
              </a:buClr>
              <a:buSzPts val="1200"/>
              <a:buFont typeface="Arial"/>
              <a:buChar char="●"/>
            </a:pPr>
            <a:r>
              <a:rPr i="1" lang="en-US">
                <a:solidFill>
                  <a:srgbClr val="00000A"/>
                </a:solidFill>
                <a:latin typeface="Arial"/>
                <a:ea typeface="Arial"/>
                <a:cs typeface="Arial"/>
                <a:sym typeface="Arial"/>
              </a:rPr>
              <a:t>ssh</a:t>
            </a:r>
            <a:r>
              <a:rPr lang="en-US">
                <a:solidFill>
                  <a:srgbClr val="00000A"/>
                </a:solidFill>
                <a:latin typeface="Arial"/>
                <a:ea typeface="Arial"/>
                <a:cs typeface="Arial"/>
                <a:sym typeface="Arial"/>
              </a:rPr>
              <a:t>, </a:t>
            </a:r>
            <a:r>
              <a:rPr i="1" lang="en-US">
                <a:solidFill>
                  <a:srgbClr val="00000A"/>
                </a:solidFill>
                <a:latin typeface="Arial"/>
                <a:ea typeface="Arial"/>
                <a:cs typeface="Arial"/>
                <a:sym typeface="Arial"/>
              </a:rPr>
              <a:t>pwd</a:t>
            </a:r>
            <a:r>
              <a:rPr lang="en-US">
                <a:solidFill>
                  <a:srgbClr val="00000A"/>
                </a:solidFill>
                <a:latin typeface="Arial"/>
                <a:ea typeface="Arial"/>
                <a:cs typeface="Arial"/>
                <a:sym typeface="Arial"/>
              </a:rPr>
              <a:t>, ls</a:t>
            </a:r>
            <a:endParaRPr>
              <a:solidFill>
                <a:srgbClr val="00000A"/>
              </a:solidFill>
              <a:latin typeface="Arial"/>
              <a:ea typeface="Arial"/>
              <a:cs typeface="Arial"/>
              <a:sym typeface="Arial"/>
            </a:endParaRPr>
          </a:p>
          <a:p>
            <a:pPr indent="-304800" lvl="0" marL="457200" rtl="0" algn="l">
              <a:lnSpc>
                <a:spcPct val="130909"/>
              </a:lnSpc>
              <a:spcBef>
                <a:spcPts val="0"/>
              </a:spcBef>
              <a:spcAft>
                <a:spcPts val="0"/>
              </a:spcAft>
              <a:buClr>
                <a:srgbClr val="00000A"/>
              </a:buClr>
              <a:buSzPts val="1200"/>
              <a:buFont typeface="Arial"/>
              <a:buChar char="●"/>
            </a:pPr>
            <a:r>
              <a:rPr lang="en-US">
                <a:solidFill>
                  <a:srgbClr val="00000A"/>
                </a:solidFill>
                <a:latin typeface="Arial"/>
                <a:ea typeface="Arial"/>
                <a:cs typeface="Arial"/>
                <a:sym typeface="Arial"/>
              </a:rPr>
              <a:t> arborescence sous linux (chemin absolu / relatif) &amp; </a:t>
            </a:r>
            <a:endParaRPr>
              <a:solidFill>
                <a:srgbClr val="00000A"/>
              </a:solidFill>
              <a:latin typeface="Arial"/>
              <a:ea typeface="Arial"/>
              <a:cs typeface="Arial"/>
              <a:sym typeface="Arial"/>
            </a:endParaRPr>
          </a:p>
          <a:p>
            <a:pPr indent="-304800" lvl="1" marL="914400" rtl="0" algn="l">
              <a:lnSpc>
                <a:spcPct val="130909"/>
              </a:lnSpc>
              <a:spcBef>
                <a:spcPts val="0"/>
              </a:spcBef>
              <a:spcAft>
                <a:spcPts val="0"/>
              </a:spcAft>
              <a:buClr>
                <a:srgbClr val="00000A"/>
              </a:buClr>
              <a:buSzPts val="1200"/>
              <a:buFont typeface="Arial"/>
              <a:buChar char="○"/>
            </a:pPr>
            <a:r>
              <a:rPr lang="en-US">
                <a:solidFill>
                  <a:srgbClr val="00000A"/>
                </a:solidFill>
                <a:latin typeface="Arial"/>
                <a:ea typeface="Arial"/>
                <a:cs typeface="Arial"/>
                <a:sym typeface="Arial"/>
              </a:rPr>
              <a:t>pwd, ls, cd, mkdir, rm, cp, ln -s, wget</a:t>
            </a:r>
            <a:endParaRPr>
              <a:solidFill>
                <a:srgbClr val="00000A"/>
              </a:solidFill>
              <a:latin typeface="Arial"/>
              <a:ea typeface="Arial"/>
              <a:cs typeface="Arial"/>
              <a:sym typeface="Arial"/>
            </a:endParaRPr>
          </a:p>
          <a:p>
            <a:pPr indent="-304800" lvl="1" marL="914400" rtl="0" algn="l">
              <a:lnSpc>
                <a:spcPct val="130909"/>
              </a:lnSpc>
              <a:spcBef>
                <a:spcPts val="0"/>
              </a:spcBef>
              <a:spcAft>
                <a:spcPts val="0"/>
              </a:spcAft>
              <a:buClr>
                <a:srgbClr val="00000A"/>
              </a:buClr>
              <a:buSzPts val="1200"/>
              <a:buFont typeface="Arial"/>
              <a:buChar char="○"/>
            </a:pPr>
            <a:r>
              <a:rPr lang="en-US">
                <a:solidFill>
                  <a:srgbClr val="00000A"/>
                </a:solidFill>
                <a:latin typeface="Arial"/>
                <a:ea typeface="Arial"/>
                <a:cs typeface="Arial"/>
                <a:sym typeface="Arial"/>
              </a:rPr>
              <a:t>Metacaracteres : *, [ensemble], [!ensemble]</a:t>
            </a:r>
            <a:endParaRPr>
              <a:solidFill>
                <a:srgbClr val="00000A"/>
              </a:solidFill>
              <a:latin typeface="Arial"/>
              <a:ea typeface="Arial"/>
              <a:cs typeface="Arial"/>
              <a:sym typeface="Arial"/>
            </a:endParaRPr>
          </a:p>
          <a:p>
            <a:pPr indent="-304800" lvl="0" marL="457200" rtl="0" algn="l">
              <a:lnSpc>
                <a:spcPct val="130909"/>
              </a:lnSpc>
              <a:spcBef>
                <a:spcPts val="0"/>
              </a:spcBef>
              <a:spcAft>
                <a:spcPts val="0"/>
              </a:spcAft>
              <a:buClr>
                <a:srgbClr val="00000A"/>
              </a:buClr>
              <a:buSzPts val="1200"/>
              <a:buFont typeface="Arial"/>
              <a:buChar char="●"/>
            </a:pPr>
            <a:r>
              <a:rPr lang="en-US">
                <a:solidFill>
                  <a:srgbClr val="00000A"/>
                </a:solidFill>
                <a:latin typeface="Arial"/>
                <a:ea typeface="Arial"/>
                <a:cs typeface="Arial"/>
                <a:sym typeface="Arial"/>
              </a:rPr>
              <a:t>Fichiers :</a:t>
            </a:r>
            <a:r>
              <a:rPr i="1" lang="en-US">
                <a:solidFill>
                  <a:srgbClr val="00000A"/>
                </a:solidFill>
                <a:latin typeface="Arial"/>
                <a:ea typeface="Arial"/>
                <a:cs typeface="Arial"/>
                <a:sym typeface="Arial"/>
              </a:rPr>
              <a:t> less, head; tail, wc, sort, cut, unique  </a:t>
            </a:r>
            <a:endParaRPr i="1">
              <a:solidFill>
                <a:srgbClr val="00000A"/>
              </a:solidFill>
              <a:latin typeface="Arial"/>
              <a:ea typeface="Arial"/>
              <a:cs typeface="Arial"/>
              <a:sym typeface="Arial"/>
            </a:endParaRPr>
          </a:p>
          <a:p>
            <a:pPr indent="-304800" lvl="0" marL="457200" rtl="0" algn="l">
              <a:lnSpc>
                <a:spcPct val="130909"/>
              </a:lnSpc>
              <a:spcBef>
                <a:spcPts val="0"/>
              </a:spcBef>
              <a:spcAft>
                <a:spcPts val="0"/>
              </a:spcAft>
              <a:buClr>
                <a:srgbClr val="00000A"/>
              </a:buClr>
              <a:buSzPts val="1200"/>
              <a:buFont typeface="Arial"/>
              <a:buChar char="●"/>
            </a:pPr>
            <a:r>
              <a:rPr i="1" lang="en-US">
                <a:solidFill>
                  <a:srgbClr val="00000A"/>
                </a:solidFill>
                <a:latin typeface="Arial"/>
                <a:ea typeface="Arial"/>
                <a:cs typeface="Arial"/>
                <a:sym typeface="Arial"/>
              </a:rPr>
              <a:t>Connexion cluster : ssh, scp </a:t>
            </a:r>
            <a:endParaRPr i="1">
              <a:solidFill>
                <a:srgbClr val="00000A"/>
              </a:solidFill>
              <a:latin typeface="Arial"/>
              <a:ea typeface="Arial"/>
              <a:cs typeface="Arial"/>
              <a:sym typeface="Arial"/>
            </a:endParaRPr>
          </a:p>
          <a:p>
            <a:pPr indent="-304800" lvl="0" marL="457200" rtl="0" algn="l">
              <a:lnSpc>
                <a:spcPct val="130909"/>
              </a:lnSpc>
              <a:spcBef>
                <a:spcPts val="0"/>
              </a:spcBef>
              <a:spcAft>
                <a:spcPts val="0"/>
              </a:spcAft>
              <a:buClr>
                <a:srgbClr val="00000A"/>
              </a:buClr>
              <a:buSzPts val="1200"/>
              <a:buFont typeface="Arial"/>
              <a:buChar char="●"/>
            </a:pPr>
            <a:r>
              <a:rPr i="1" lang="en-US">
                <a:solidFill>
                  <a:srgbClr val="00000A"/>
                </a:solidFill>
                <a:latin typeface="Arial"/>
                <a:ea typeface="Arial"/>
                <a:cs typeface="Arial"/>
                <a:sym typeface="Arial"/>
              </a:rPr>
              <a:t>Tips : raccourcis clavier</a:t>
            </a:r>
            <a:endParaRPr sz="1800"/>
          </a:p>
        </p:txBody>
      </p:sp>
      <p:sp>
        <p:nvSpPr>
          <p:cNvPr id="353" name="Google Shape;353;p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3" name="Shape 1583"/>
        <p:cNvGrpSpPr/>
        <p:nvPr/>
      </p:nvGrpSpPr>
      <p:grpSpPr>
        <a:xfrm>
          <a:off x="0" y="0"/>
          <a:ext cx="0" cy="0"/>
          <a:chOff x="0" y="0"/>
          <a:chExt cx="0" cy="0"/>
        </a:xfrm>
      </p:grpSpPr>
      <p:sp>
        <p:nvSpPr>
          <p:cNvPr id="1584" name="Google Shape;1584;g3160d969a0a_0_77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https://earthly.dev/blog/using-makefile-wildcards/</a:t>
            </a:r>
            <a:endParaRPr b="0" i="0" sz="1200" u="none" cap="none" strike="noStrike">
              <a:solidFill>
                <a:schemeClr val="dk1"/>
              </a:solidFill>
              <a:latin typeface="Calibri"/>
              <a:ea typeface="Calibri"/>
              <a:cs typeface="Calibri"/>
              <a:sym typeface="Calibri"/>
            </a:endParaRPr>
          </a:p>
        </p:txBody>
      </p:sp>
      <p:sp>
        <p:nvSpPr>
          <p:cNvPr id="1585" name="Google Shape;1585;g3160d969a0a_0_77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3" name="Shape 1593"/>
        <p:cNvGrpSpPr/>
        <p:nvPr/>
      </p:nvGrpSpPr>
      <p:grpSpPr>
        <a:xfrm>
          <a:off x="0" y="0"/>
          <a:ext cx="0" cy="0"/>
          <a:chOff x="0" y="0"/>
          <a:chExt cx="0" cy="0"/>
        </a:xfrm>
      </p:grpSpPr>
      <p:sp>
        <p:nvSpPr>
          <p:cNvPr id="1594" name="Google Shape;1594;g3160d969a0a_0_784: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https://earthly.dev/blog/using-makefile-wildcards/</a:t>
            </a:r>
            <a:endParaRPr b="0" i="0" sz="1200" u="none" cap="none" strike="noStrike">
              <a:solidFill>
                <a:schemeClr val="dk1"/>
              </a:solidFill>
              <a:latin typeface="Calibri"/>
              <a:ea typeface="Calibri"/>
              <a:cs typeface="Calibri"/>
              <a:sym typeface="Calibri"/>
            </a:endParaRPr>
          </a:p>
        </p:txBody>
      </p:sp>
      <p:sp>
        <p:nvSpPr>
          <p:cNvPr id="1595" name="Google Shape;1595;g3160d969a0a_0_78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2" name="Shape 1602"/>
        <p:cNvGrpSpPr/>
        <p:nvPr/>
      </p:nvGrpSpPr>
      <p:grpSpPr>
        <a:xfrm>
          <a:off x="0" y="0"/>
          <a:ext cx="0" cy="0"/>
          <a:chOff x="0" y="0"/>
          <a:chExt cx="0" cy="0"/>
        </a:xfrm>
      </p:grpSpPr>
      <p:sp>
        <p:nvSpPr>
          <p:cNvPr id="1603" name="Google Shape;1603;g3160d969a0a_0_79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4" name="Google Shape;1604;g3160d969a0a_0_79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05" name="Google Shape;1605;g3160d969a0a_0_79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7" name="Shape 1617"/>
        <p:cNvGrpSpPr/>
        <p:nvPr/>
      </p:nvGrpSpPr>
      <p:grpSpPr>
        <a:xfrm>
          <a:off x="0" y="0"/>
          <a:ext cx="0" cy="0"/>
          <a:chOff x="0" y="0"/>
          <a:chExt cx="0" cy="0"/>
        </a:xfrm>
      </p:grpSpPr>
      <p:sp>
        <p:nvSpPr>
          <p:cNvPr id="1618" name="Google Shape;1618;g3160d969a0a_0_80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9" name="Google Shape;1619;g3160d969a0a_0_806: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20" name="Google Shape;1620;g3160d969a0a_0_806: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2" name="Shape 1632"/>
        <p:cNvGrpSpPr/>
        <p:nvPr/>
      </p:nvGrpSpPr>
      <p:grpSpPr>
        <a:xfrm>
          <a:off x="0" y="0"/>
          <a:ext cx="0" cy="0"/>
          <a:chOff x="0" y="0"/>
          <a:chExt cx="0" cy="0"/>
        </a:xfrm>
      </p:grpSpPr>
      <p:sp>
        <p:nvSpPr>
          <p:cNvPr id="1633" name="Google Shape;1633;g3160d969a0a_0_82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4" name="Google Shape;1634;g3160d969a0a_0_825: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35" name="Google Shape;1635;g3160d969a0a_0_825: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g3160d969a0a_0_84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2" name="Google Shape;1652;g3160d969a0a_0_847: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53" name="Google Shape;1653;g3160d969a0a_0_847: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5" name="Shape 1665"/>
        <p:cNvGrpSpPr/>
        <p:nvPr/>
      </p:nvGrpSpPr>
      <p:grpSpPr>
        <a:xfrm>
          <a:off x="0" y="0"/>
          <a:ext cx="0" cy="0"/>
          <a:chOff x="0" y="0"/>
          <a:chExt cx="0" cy="0"/>
        </a:xfrm>
      </p:grpSpPr>
      <p:sp>
        <p:nvSpPr>
          <p:cNvPr id="1666" name="Google Shape;1666;g3160d969a0a_0_86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7" name="Google Shape;1667;g3160d969a0a_0_866: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68" name="Google Shape;1668;g3160d969a0a_0_866: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2" name="Shape 1682"/>
        <p:cNvGrpSpPr/>
        <p:nvPr/>
      </p:nvGrpSpPr>
      <p:grpSpPr>
        <a:xfrm>
          <a:off x="0" y="0"/>
          <a:ext cx="0" cy="0"/>
          <a:chOff x="0" y="0"/>
          <a:chExt cx="0" cy="0"/>
        </a:xfrm>
      </p:grpSpPr>
      <p:sp>
        <p:nvSpPr>
          <p:cNvPr id="1683" name="Google Shape;1683;g3160d969a0a_0_887: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4" name="Google Shape;1684;g3160d969a0a_0_887: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685" name="Google Shape;1685;g3160d969a0a_0_887: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8" name="Shape 1698"/>
        <p:cNvGrpSpPr/>
        <p:nvPr/>
      </p:nvGrpSpPr>
      <p:grpSpPr>
        <a:xfrm>
          <a:off x="0" y="0"/>
          <a:ext cx="0" cy="0"/>
          <a:chOff x="0" y="0"/>
          <a:chExt cx="0" cy="0"/>
        </a:xfrm>
      </p:grpSpPr>
      <p:sp>
        <p:nvSpPr>
          <p:cNvPr id="1699" name="Google Shape;1699;g3160d969a0a_0_90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0" name="Google Shape;1700;g3160d969a0a_0_90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701" name="Google Shape;1701;g3160d969a0a_0_90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6" name="Shape 1716"/>
        <p:cNvGrpSpPr/>
        <p:nvPr/>
      </p:nvGrpSpPr>
      <p:grpSpPr>
        <a:xfrm>
          <a:off x="0" y="0"/>
          <a:ext cx="0" cy="0"/>
          <a:chOff x="0" y="0"/>
          <a:chExt cx="0" cy="0"/>
        </a:xfrm>
      </p:grpSpPr>
      <p:sp>
        <p:nvSpPr>
          <p:cNvPr id="1717" name="Google Shape;1717;g3160d969a0a_0_92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8" name="Google Shape;1718;g3160d969a0a_0_924: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719" name="Google Shape;1719;g3160d969a0a_0_924: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61" name="Google Shape;361;p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5" name="Shape 1735"/>
        <p:cNvGrpSpPr/>
        <p:nvPr/>
      </p:nvGrpSpPr>
      <p:grpSpPr>
        <a:xfrm>
          <a:off x="0" y="0"/>
          <a:ext cx="0" cy="0"/>
          <a:chOff x="0" y="0"/>
          <a:chExt cx="0" cy="0"/>
        </a:xfrm>
      </p:grpSpPr>
      <p:sp>
        <p:nvSpPr>
          <p:cNvPr id="1736" name="Google Shape;1736;g3160d969a0a_0_9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7" name="Google Shape;1737;g3160d969a0a_0_9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4" name="Shape 1744"/>
        <p:cNvGrpSpPr/>
        <p:nvPr/>
      </p:nvGrpSpPr>
      <p:grpSpPr>
        <a:xfrm>
          <a:off x="0" y="0"/>
          <a:ext cx="0" cy="0"/>
          <a:chOff x="0" y="0"/>
          <a:chExt cx="0" cy="0"/>
        </a:xfrm>
      </p:grpSpPr>
      <p:sp>
        <p:nvSpPr>
          <p:cNvPr id="1745" name="Google Shape;1745;g314ca7baa40_0_12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6" name="Google Shape;1746;g314ca7baa40_0_127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747" name="Google Shape;1747;g314ca7baa40_0_127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0" name="Shape 1750"/>
        <p:cNvGrpSpPr/>
        <p:nvPr/>
      </p:nvGrpSpPr>
      <p:grpSpPr>
        <a:xfrm>
          <a:off x="0" y="0"/>
          <a:ext cx="0" cy="0"/>
          <a:chOff x="0" y="0"/>
          <a:chExt cx="0" cy="0"/>
        </a:xfrm>
      </p:grpSpPr>
      <p:sp>
        <p:nvSpPr>
          <p:cNvPr id="1751" name="Google Shape;1751;g314ca7baa40_0_1121: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2" name="Google Shape;1752;g314ca7baa40_0_112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753" name="Google Shape;1753;g314ca7baa40_0_1121: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6" name="Shape 1776"/>
        <p:cNvGrpSpPr/>
        <p:nvPr/>
      </p:nvGrpSpPr>
      <p:grpSpPr>
        <a:xfrm>
          <a:off x="0" y="0"/>
          <a:ext cx="0" cy="0"/>
          <a:chOff x="0" y="0"/>
          <a:chExt cx="0" cy="0"/>
        </a:xfrm>
      </p:grpSpPr>
      <p:sp>
        <p:nvSpPr>
          <p:cNvPr id="1777" name="Google Shape;1777;g314ca7baa40_0_1182: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8" name="Google Shape;1778;g314ca7baa40_0_1182: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lang="en-US" sz="1200">
                <a:latin typeface="Calibri"/>
                <a:ea typeface="Calibri"/>
                <a:cs typeface="Calibri"/>
                <a:sym typeface="Calibri"/>
              </a:rPr>
              <a:t>à refaire</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779" name="Google Shape;1779;g314ca7baa40_0_1182: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4" name="Shape 1794"/>
        <p:cNvGrpSpPr/>
        <p:nvPr/>
      </p:nvGrpSpPr>
      <p:grpSpPr>
        <a:xfrm>
          <a:off x="0" y="0"/>
          <a:ext cx="0" cy="0"/>
          <a:chOff x="0" y="0"/>
          <a:chExt cx="0" cy="0"/>
        </a:xfrm>
      </p:grpSpPr>
      <p:sp>
        <p:nvSpPr>
          <p:cNvPr id="1795" name="Google Shape;1795;g314ca7baa40_0_1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6" name="Google Shape;1796;g314ca7baa40_0_12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3" name="Shape 1803"/>
        <p:cNvGrpSpPr/>
        <p:nvPr/>
      </p:nvGrpSpPr>
      <p:grpSpPr>
        <a:xfrm>
          <a:off x="0" y="0"/>
          <a:ext cx="0" cy="0"/>
          <a:chOff x="0" y="0"/>
          <a:chExt cx="0" cy="0"/>
        </a:xfrm>
      </p:grpSpPr>
      <p:sp>
        <p:nvSpPr>
          <p:cNvPr id="1804" name="Google Shape;1804;g314ca7baa40_0_128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5" name="Google Shape;1805;g314ca7baa40_0_1289: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06" name="Google Shape;1806;g314ca7baa40_0_128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6" name="Shape 1816"/>
        <p:cNvGrpSpPr/>
        <p:nvPr/>
      </p:nvGrpSpPr>
      <p:grpSpPr>
        <a:xfrm>
          <a:off x="0" y="0"/>
          <a:ext cx="0" cy="0"/>
          <a:chOff x="0" y="0"/>
          <a:chExt cx="0" cy="0"/>
        </a:xfrm>
      </p:grpSpPr>
      <p:sp>
        <p:nvSpPr>
          <p:cNvPr id="1817" name="Google Shape;1817;g31509a7a8fc_0_319: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8" name="Google Shape;1818;g31509a7a8fc_0_319: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19" name="Google Shape;1819;g31509a7a8fc_0_319: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9" name="Shape 1829"/>
        <p:cNvGrpSpPr/>
        <p:nvPr/>
      </p:nvGrpSpPr>
      <p:grpSpPr>
        <a:xfrm>
          <a:off x="0" y="0"/>
          <a:ext cx="0" cy="0"/>
          <a:chOff x="0" y="0"/>
          <a:chExt cx="0" cy="0"/>
        </a:xfrm>
      </p:grpSpPr>
      <p:sp>
        <p:nvSpPr>
          <p:cNvPr id="1830" name="Google Shape;1830;g31509a7a8fc_0_375: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1" name="Google Shape;1831;g31509a7a8fc_0_375: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32" name="Google Shape;1832;g31509a7a8fc_0_375: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5" name="Shape 1845"/>
        <p:cNvGrpSpPr/>
        <p:nvPr/>
      </p:nvGrpSpPr>
      <p:grpSpPr>
        <a:xfrm>
          <a:off x="0" y="0"/>
          <a:ext cx="0" cy="0"/>
          <a:chOff x="0" y="0"/>
          <a:chExt cx="0" cy="0"/>
        </a:xfrm>
      </p:grpSpPr>
      <p:sp>
        <p:nvSpPr>
          <p:cNvPr id="1846" name="Google Shape;1846;g31509a7a8fc_0_393: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7" name="Google Shape;1847;g31509a7a8fc_0_393: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48" name="Google Shape;1848;g31509a7a8fc_0_393: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2" name="Shape 1862"/>
        <p:cNvGrpSpPr/>
        <p:nvPr/>
      </p:nvGrpSpPr>
      <p:grpSpPr>
        <a:xfrm>
          <a:off x="0" y="0"/>
          <a:ext cx="0" cy="0"/>
          <a:chOff x="0" y="0"/>
          <a:chExt cx="0" cy="0"/>
        </a:xfrm>
      </p:grpSpPr>
      <p:sp>
        <p:nvSpPr>
          <p:cNvPr id="1863" name="Google Shape;1863;g31509a7a8fc_0_410: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4" name="Google Shape;1864;g31509a7a8fc_0_410: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65" name="Google Shape;1865;g31509a7a8fc_0_410: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7: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0" name="Shape 1880"/>
        <p:cNvGrpSpPr/>
        <p:nvPr/>
      </p:nvGrpSpPr>
      <p:grpSpPr>
        <a:xfrm>
          <a:off x="0" y="0"/>
          <a:ext cx="0" cy="0"/>
          <a:chOff x="0" y="0"/>
          <a:chExt cx="0" cy="0"/>
        </a:xfrm>
      </p:grpSpPr>
      <p:sp>
        <p:nvSpPr>
          <p:cNvPr id="1881" name="Google Shape;1881;g31509a7a8fc_0_44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2" name="Google Shape;1882;g31509a7a8fc_0_444: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883" name="Google Shape;1883;g31509a7a8fc_0_444: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2" name="Shape 1902"/>
        <p:cNvGrpSpPr/>
        <p:nvPr/>
      </p:nvGrpSpPr>
      <p:grpSpPr>
        <a:xfrm>
          <a:off x="0" y="0"/>
          <a:ext cx="0" cy="0"/>
          <a:chOff x="0" y="0"/>
          <a:chExt cx="0" cy="0"/>
        </a:xfrm>
      </p:grpSpPr>
      <p:sp>
        <p:nvSpPr>
          <p:cNvPr id="1903" name="Google Shape;1903;g31509a7a8fc_0_46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4" name="Google Shape;1904;g31509a7a8fc_0_468: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905" name="Google Shape;1905;g31509a7a8fc_0_468: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6" name="Shape 1926"/>
        <p:cNvGrpSpPr/>
        <p:nvPr/>
      </p:nvGrpSpPr>
      <p:grpSpPr>
        <a:xfrm>
          <a:off x="0" y="0"/>
          <a:ext cx="0" cy="0"/>
          <a:chOff x="0" y="0"/>
          <a:chExt cx="0" cy="0"/>
        </a:xfrm>
      </p:grpSpPr>
      <p:sp>
        <p:nvSpPr>
          <p:cNvPr id="1927" name="Google Shape;1927;g31509a7a8fc_0_358: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8" name="Google Shape;1928;g31509a7a8fc_0_358: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929" name="Google Shape;1929;g31509a7a8fc_0_358: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2" name="Shape 1942"/>
        <p:cNvGrpSpPr/>
        <p:nvPr/>
      </p:nvGrpSpPr>
      <p:grpSpPr>
        <a:xfrm>
          <a:off x="0" y="0"/>
          <a:ext cx="0" cy="0"/>
          <a:chOff x="0" y="0"/>
          <a:chExt cx="0" cy="0"/>
        </a:xfrm>
      </p:grpSpPr>
      <p:sp>
        <p:nvSpPr>
          <p:cNvPr id="1943" name="Google Shape;1943;g3160d969a0a_0_746: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4" name="Google Shape;1944;g3160d969a0a_0_746: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945" name="Google Shape;1945;g3160d969a0a_0_746: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0" name="Shape 1960"/>
        <p:cNvGrpSpPr/>
        <p:nvPr/>
      </p:nvGrpSpPr>
      <p:grpSpPr>
        <a:xfrm>
          <a:off x="0" y="0"/>
          <a:ext cx="0" cy="0"/>
          <a:chOff x="0" y="0"/>
          <a:chExt cx="0" cy="0"/>
        </a:xfrm>
      </p:grpSpPr>
      <p:sp>
        <p:nvSpPr>
          <p:cNvPr id="1961" name="Google Shape;1961;g3160d969a0a_0_0: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2" name="Google Shape;1962;g3160d969a0a_0_0: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1963" name="Google Shape;1963;g3160d969a0a_0_0:notes"/>
          <p:cNvSpPr txBox="1"/>
          <p:nvPr>
            <p:ph idx="12" type="sldNum"/>
          </p:nvPr>
        </p:nvSpPr>
        <p:spPr>
          <a:xfrm>
            <a:off x="5179483"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4" name="Shape 1984"/>
        <p:cNvGrpSpPr/>
        <p:nvPr/>
      </p:nvGrpSpPr>
      <p:grpSpPr>
        <a:xfrm>
          <a:off x="0" y="0"/>
          <a:ext cx="0" cy="0"/>
          <a:chOff x="0" y="0"/>
          <a:chExt cx="0" cy="0"/>
        </a:xfrm>
      </p:grpSpPr>
      <p:sp>
        <p:nvSpPr>
          <p:cNvPr id="1985" name="Google Shape;1985;p101:notes"/>
          <p:cNvSpPr txBox="1"/>
          <p:nvPr>
            <p:ph idx="1" type="body"/>
          </p:nvPr>
        </p:nvSpPr>
        <p:spPr>
          <a:xfrm>
            <a:off x="685800" y="4343400"/>
            <a:ext cx="5486399"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6" name="Google Shape;1986;p1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1" name="Shape 1991"/>
        <p:cNvGrpSpPr/>
        <p:nvPr/>
      </p:nvGrpSpPr>
      <p:grpSpPr>
        <a:xfrm>
          <a:off x="0" y="0"/>
          <a:ext cx="0" cy="0"/>
          <a:chOff x="0" y="0"/>
          <a:chExt cx="0" cy="0"/>
        </a:xfrm>
      </p:grpSpPr>
      <p:sp>
        <p:nvSpPr>
          <p:cNvPr id="1992" name="Google Shape;1992;g3160d969a0a_0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3" name="Google Shape;1993;g3160d969a0a_0_4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7" name="Shape 1997"/>
        <p:cNvGrpSpPr/>
        <p:nvPr/>
      </p:nvGrpSpPr>
      <p:grpSpPr>
        <a:xfrm>
          <a:off x="0" y="0"/>
          <a:ext cx="0" cy="0"/>
          <a:chOff x="0" y="0"/>
          <a:chExt cx="0" cy="0"/>
        </a:xfrm>
      </p:grpSpPr>
      <p:sp>
        <p:nvSpPr>
          <p:cNvPr id="1998" name="Google Shape;1998;g314ca7baa40_0_1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9" name="Google Shape;1999;g314ca7baa40_0_14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6" name="Shape 2006"/>
        <p:cNvGrpSpPr/>
        <p:nvPr/>
      </p:nvGrpSpPr>
      <p:grpSpPr>
        <a:xfrm>
          <a:off x="0" y="0"/>
          <a:ext cx="0" cy="0"/>
          <a:chOff x="0" y="0"/>
          <a:chExt cx="0" cy="0"/>
        </a:xfrm>
      </p:grpSpPr>
      <p:sp>
        <p:nvSpPr>
          <p:cNvPr id="2007" name="Google Shape;2007;g31509a7a8fc_0_18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8" name="Google Shape;2008;g31509a7a8fc_0_1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Calibri"/>
              <a:buNone/>
            </a:pPr>
            <a:r>
              <a:rPr b="0" i="0" lang="en-US" sz="1200" u="none" cap="none" strike="noStrike">
                <a:solidFill>
                  <a:srgbClr val="000000"/>
                </a:solidFill>
                <a:latin typeface="Calibri"/>
                <a:ea typeface="Calibri"/>
                <a:cs typeface="Calibri"/>
                <a:sym typeface="Calibri"/>
              </a:rPr>
              <a:t>Presen</a:t>
            </a:r>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009" name="Google Shape;2009;g31509a7a8fc_0_18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2" name="Shape 2012"/>
        <p:cNvGrpSpPr/>
        <p:nvPr/>
      </p:nvGrpSpPr>
      <p:grpSpPr>
        <a:xfrm>
          <a:off x="0" y="0"/>
          <a:ext cx="0" cy="0"/>
          <a:chOff x="0" y="0"/>
          <a:chExt cx="0" cy="0"/>
        </a:xfrm>
      </p:grpSpPr>
      <p:sp>
        <p:nvSpPr>
          <p:cNvPr id="2013" name="Google Shape;2013;g314ca7baa40_0_1454: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14" name="Google Shape;2014;g314ca7baa40_0_1454:notes"/>
          <p:cNvSpPr/>
          <p:nvPr>
            <p:ph idx="2" type="sldImg"/>
          </p:nvPr>
        </p:nvSpPr>
        <p:spPr>
          <a:xfrm>
            <a:off x="1524000" y="514350"/>
            <a:ext cx="6096000" cy="2571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12"/>
          <p:cNvSpPr txBox="1"/>
          <p:nvPr>
            <p:ph type="ctrTitle"/>
          </p:nvPr>
        </p:nvSpPr>
        <p:spPr>
          <a:xfrm>
            <a:off x="1143000" y="1122362"/>
            <a:ext cx="6858000" cy="2387599"/>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12"/>
          <p:cNvSpPr txBox="1"/>
          <p:nvPr>
            <p:ph idx="1" type="subTitle"/>
          </p:nvPr>
        </p:nvSpPr>
        <p:spPr>
          <a:xfrm>
            <a:off x="1143000" y="3602037"/>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49"/>
              </a:spcBef>
              <a:spcAft>
                <a:spcPts val="0"/>
              </a:spcAft>
              <a:buClr>
                <a:schemeClr val="dk1"/>
              </a:buClr>
              <a:buSzPts val="1800"/>
              <a:buNone/>
              <a:defRPr sz="1800"/>
            </a:lvl1pPr>
            <a:lvl2pPr lvl="1" algn="ctr">
              <a:lnSpc>
                <a:spcPct val="90000"/>
              </a:lnSpc>
              <a:spcBef>
                <a:spcPts val="374"/>
              </a:spcBef>
              <a:spcAft>
                <a:spcPts val="0"/>
              </a:spcAft>
              <a:buClr>
                <a:schemeClr val="dk1"/>
              </a:buClr>
              <a:buSzPts val="1500"/>
              <a:buNone/>
              <a:defRPr sz="1500"/>
            </a:lvl2pPr>
            <a:lvl3pPr lvl="2" algn="ctr">
              <a:lnSpc>
                <a:spcPct val="90000"/>
              </a:lnSpc>
              <a:spcBef>
                <a:spcPts val="374"/>
              </a:spcBef>
              <a:spcAft>
                <a:spcPts val="0"/>
              </a:spcAft>
              <a:buClr>
                <a:schemeClr val="dk1"/>
              </a:buClr>
              <a:buSzPts val="1350"/>
              <a:buNone/>
              <a:defRPr sz="1350"/>
            </a:lvl3pPr>
            <a:lvl4pPr lvl="3" algn="ctr">
              <a:lnSpc>
                <a:spcPct val="90000"/>
              </a:lnSpc>
              <a:spcBef>
                <a:spcPts val="374"/>
              </a:spcBef>
              <a:spcAft>
                <a:spcPts val="0"/>
              </a:spcAft>
              <a:buClr>
                <a:schemeClr val="dk1"/>
              </a:buClr>
              <a:buSzPts val="1200"/>
              <a:buNone/>
              <a:defRPr sz="1200"/>
            </a:lvl4pPr>
            <a:lvl5pPr lvl="4" algn="ctr">
              <a:lnSpc>
                <a:spcPct val="90000"/>
              </a:lnSpc>
              <a:spcBef>
                <a:spcPts val="374"/>
              </a:spcBef>
              <a:spcAft>
                <a:spcPts val="0"/>
              </a:spcAft>
              <a:buClr>
                <a:schemeClr val="dk1"/>
              </a:buClr>
              <a:buSzPts val="1200"/>
              <a:buNone/>
              <a:defRPr sz="1200"/>
            </a:lvl5pPr>
            <a:lvl6pPr lvl="5" algn="ctr">
              <a:lnSpc>
                <a:spcPct val="90000"/>
              </a:lnSpc>
              <a:spcBef>
                <a:spcPts val="374"/>
              </a:spcBef>
              <a:spcAft>
                <a:spcPts val="0"/>
              </a:spcAft>
              <a:buClr>
                <a:schemeClr val="dk1"/>
              </a:buClr>
              <a:buSzPts val="1200"/>
              <a:buNone/>
              <a:defRPr sz="1200"/>
            </a:lvl6pPr>
            <a:lvl7pPr lvl="6" algn="ctr">
              <a:lnSpc>
                <a:spcPct val="90000"/>
              </a:lnSpc>
              <a:spcBef>
                <a:spcPts val="374"/>
              </a:spcBef>
              <a:spcAft>
                <a:spcPts val="0"/>
              </a:spcAft>
              <a:buClr>
                <a:schemeClr val="dk1"/>
              </a:buClr>
              <a:buSzPts val="1200"/>
              <a:buNone/>
              <a:defRPr sz="1200"/>
            </a:lvl7pPr>
            <a:lvl8pPr lvl="7" algn="ctr">
              <a:lnSpc>
                <a:spcPct val="90000"/>
              </a:lnSpc>
              <a:spcBef>
                <a:spcPts val="374"/>
              </a:spcBef>
              <a:spcAft>
                <a:spcPts val="0"/>
              </a:spcAft>
              <a:buClr>
                <a:schemeClr val="dk1"/>
              </a:buClr>
              <a:buSzPts val="1200"/>
              <a:buNone/>
              <a:defRPr sz="1200"/>
            </a:lvl8pPr>
            <a:lvl9pPr lvl="8" algn="ctr">
              <a:lnSpc>
                <a:spcPct val="90000"/>
              </a:lnSpc>
              <a:spcBef>
                <a:spcPts val="374"/>
              </a:spcBef>
              <a:spcAft>
                <a:spcPts val="0"/>
              </a:spcAft>
              <a:buClr>
                <a:schemeClr val="dk1"/>
              </a:buClr>
              <a:buSzPts val="1200"/>
              <a:buNone/>
              <a:defRPr sz="1200"/>
            </a:lvl9pPr>
          </a:lstStyle>
          <a:p/>
        </p:txBody>
      </p:sp>
      <p:sp>
        <p:nvSpPr>
          <p:cNvPr id="18" name="Google Shape;18;p112"/>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12"/>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12"/>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1"/>
          <p:cNvSpPr txBox="1"/>
          <p:nvPr>
            <p:ph type="title"/>
          </p:nvPr>
        </p:nvSpPr>
        <p:spPr>
          <a:xfrm>
            <a:off x="628649" y="365125"/>
            <a:ext cx="7886700" cy="13255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1"/>
          <p:cNvSpPr txBox="1"/>
          <p:nvPr>
            <p:ph idx="1" type="body"/>
          </p:nvPr>
        </p:nvSpPr>
        <p:spPr>
          <a:xfrm rot="5400000">
            <a:off x="2396330"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75" name="Google Shape;75;p121"/>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1"/>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1"/>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2"/>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2"/>
          <p:cNvSpPr txBox="1"/>
          <p:nvPr>
            <p:ph idx="1" type="body"/>
          </p:nvPr>
        </p:nvSpPr>
        <p:spPr>
          <a:xfrm rot="5400000">
            <a:off x="623092"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81" name="Google Shape;81;p122"/>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2"/>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2"/>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OBJECT_1">
    <p:spTree>
      <p:nvGrpSpPr>
        <p:cNvPr id="84" name="Shape 84"/>
        <p:cNvGrpSpPr/>
        <p:nvPr/>
      </p:nvGrpSpPr>
      <p:grpSpPr>
        <a:xfrm>
          <a:off x="0" y="0"/>
          <a:ext cx="0" cy="0"/>
          <a:chOff x="0" y="0"/>
          <a:chExt cx="0" cy="0"/>
        </a:xfrm>
      </p:grpSpPr>
      <p:sp>
        <p:nvSpPr>
          <p:cNvPr id="85" name="Google Shape;85;g314201e41f0_0_57"/>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100"/>
              <a:buNone/>
              <a:defRPr sz="1100">
                <a:solidFill>
                  <a:srgbClr val="888888"/>
                </a:solidFill>
              </a:defRPr>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86" name="Google Shape;86;g314201e41f0_0_57"/>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sz="1100">
                <a:solidFill>
                  <a:srgbClr val="888888"/>
                </a:solidFill>
              </a:defRPr>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87" name="Google Shape;87;g314201e41f0_0_57"/>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900" u="none" cap="none" strike="noStrike">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94" name="Shape 94"/>
        <p:cNvGrpSpPr/>
        <p:nvPr/>
      </p:nvGrpSpPr>
      <p:grpSpPr>
        <a:xfrm>
          <a:off x="0" y="0"/>
          <a:ext cx="0" cy="0"/>
          <a:chOff x="0" y="0"/>
          <a:chExt cx="0" cy="0"/>
        </a:xfrm>
      </p:grpSpPr>
      <p:sp>
        <p:nvSpPr>
          <p:cNvPr id="95" name="Google Shape;95;g2d5533d0773_0_115"/>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g2d5533d0773_0_115"/>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g2d5533d0773_0_115"/>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1200" u="none" cap="none" strike="noStrike">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98" name="Shape 98"/>
        <p:cNvGrpSpPr/>
        <p:nvPr/>
      </p:nvGrpSpPr>
      <p:grpSpPr>
        <a:xfrm>
          <a:off x="0" y="0"/>
          <a:ext cx="0" cy="0"/>
          <a:chOff x="0" y="0"/>
          <a:chExt cx="0" cy="0"/>
        </a:xfrm>
      </p:grpSpPr>
      <p:sp>
        <p:nvSpPr>
          <p:cNvPr id="99" name="Google Shape;99;g2d5533d0773_0_119"/>
          <p:cNvSpPr txBox="1"/>
          <p:nvPr>
            <p:ph type="ctrTitle"/>
          </p:nvPr>
        </p:nvSpPr>
        <p:spPr>
          <a:xfrm>
            <a:off x="1143000" y="1122363"/>
            <a:ext cx="6858000" cy="2387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 name="Google Shape;100;g2d5533d0773_0_119"/>
          <p:cNvSpPr txBox="1"/>
          <p:nvPr>
            <p:ph idx="1" type="subTitle"/>
          </p:nvPr>
        </p:nvSpPr>
        <p:spPr>
          <a:xfrm>
            <a:off x="1143000" y="3602038"/>
            <a:ext cx="6858000" cy="1655700"/>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1" name="Google Shape;101;g2d5533d0773_0_119"/>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g2d5533d0773_0_119"/>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g2d5533d0773_0_119"/>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p:cSld name="Titre et contenu">
    <p:spTree>
      <p:nvGrpSpPr>
        <p:cNvPr id="104" name="Shape 104"/>
        <p:cNvGrpSpPr/>
        <p:nvPr/>
      </p:nvGrpSpPr>
      <p:grpSpPr>
        <a:xfrm>
          <a:off x="0" y="0"/>
          <a:ext cx="0" cy="0"/>
          <a:chOff x="0" y="0"/>
          <a:chExt cx="0" cy="0"/>
        </a:xfrm>
      </p:grpSpPr>
      <p:sp>
        <p:nvSpPr>
          <p:cNvPr id="105" name="Google Shape;105;g2d5533d0773_0_125"/>
          <p:cNvSpPr txBox="1"/>
          <p:nvPr>
            <p:ph type="title"/>
          </p:nvPr>
        </p:nvSpPr>
        <p:spPr>
          <a:xfrm>
            <a:off x="628650" y="365125"/>
            <a:ext cx="78867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g2d5533d0773_0_125"/>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g2d5533d0773_0_125"/>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g2d5533d0773_0_125"/>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g2d5533d0773_0_125"/>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10" name="Shape 110"/>
        <p:cNvGrpSpPr/>
        <p:nvPr/>
      </p:nvGrpSpPr>
      <p:grpSpPr>
        <a:xfrm>
          <a:off x="0" y="0"/>
          <a:ext cx="0" cy="0"/>
          <a:chOff x="0" y="0"/>
          <a:chExt cx="0" cy="0"/>
        </a:xfrm>
      </p:grpSpPr>
      <p:sp>
        <p:nvSpPr>
          <p:cNvPr id="111" name="Google Shape;111;g2d5533d0773_0_131"/>
          <p:cNvSpPr txBox="1"/>
          <p:nvPr>
            <p:ph type="title"/>
          </p:nvPr>
        </p:nvSpPr>
        <p:spPr>
          <a:xfrm>
            <a:off x="623888" y="1709738"/>
            <a:ext cx="7886700" cy="28527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 name="Google Shape;112;g2d5533d0773_0_131"/>
          <p:cNvSpPr txBox="1"/>
          <p:nvPr>
            <p:ph idx="1" type="body"/>
          </p:nvPr>
        </p:nvSpPr>
        <p:spPr>
          <a:xfrm>
            <a:off x="623888" y="4589463"/>
            <a:ext cx="7886700" cy="150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113" name="Google Shape;113;g2d5533d0773_0_131"/>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g2d5533d0773_0_131"/>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g2d5533d0773_0_131"/>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16" name="Shape 116"/>
        <p:cNvGrpSpPr/>
        <p:nvPr/>
      </p:nvGrpSpPr>
      <p:grpSpPr>
        <a:xfrm>
          <a:off x="0" y="0"/>
          <a:ext cx="0" cy="0"/>
          <a:chOff x="0" y="0"/>
          <a:chExt cx="0" cy="0"/>
        </a:xfrm>
      </p:grpSpPr>
      <p:sp>
        <p:nvSpPr>
          <p:cNvPr id="117" name="Google Shape;117;g2d5533d0773_0_137"/>
          <p:cNvSpPr txBox="1"/>
          <p:nvPr>
            <p:ph type="title"/>
          </p:nvPr>
        </p:nvSpPr>
        <p:spPr>
          <a:xfrm>
            <a:off x="628650" y="365125"/>
            <a:ext cx="78867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 name="Google Shape;118;g2d5533d0773_0_137"/>
          <p:cNvSpPr txBox="1"/>
          <p:nvPr>
            <p:ph idx="1" type="body"/>
          </p:nvPr>
        </p:nvSpPr>
        <p:spPr>
          <a:xfrm>
            <a:off x="628650" y="1825625"/>
            <a:ext cx="38862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g2d5533d0773_0_137"/>
          <p:cNvSpPr txBox="1"/>
          <p:nvPr>
            <p:ph idx="2" type="body"/>
          </p:nvPr>
        </p:nvSpPr>
        <p:spPr>
          <a:xfrm>
            <a:off x="4629150" y="1825625"/>
            <a:ext cx="38862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g2d5533d0773_0_137"/>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g2d5533d0773_0_137"/>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g2d5533d0773_0_137"/>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23" name="Shape 123"/>
        <p:cNvGrpSpPr/>
        <p:nvPr/>
      </p:nvGrpSpPr>
      <p:grpSpPr>
        <a:xfrm>
          <a:off x="0" y="0"/>
          <a:ext cx="0" cy="0"/>
          <a:chOff x="0" y="0"/>
          <a:chExt cx="0" cy="0"/>
        </a:xfrm>
      </p:grpSpPr>
      <p:sp>
        <p:nvSpPr>
          <p:cNvPr id="124" name="Google Shape;124;g2d5533d0773_0_144"/>
          <p:cNvSpPr txBox="1"/>
          <p:nvPr>
            <p:ph type="title"/>
          </p:nvPr>
        </p:nvSpPr>
        <p:spPr>
          <a:xfrm>
            <a:off x="629841" y="365125"/>
            <a:ext cx="78867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g2d5533d0773_0_144"/>
          <p:cNvSpPr txBox="1"/>
          <p:nvPr>
            <p:ph idx="1" type="body"/>
          </p:nvPr>
        </p:nvSpPr>
        <p:spPr>
          <a:xfrm>
            <a:off x="629841" y="1681163"/>
            <a:ext cx="38685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6" name="Google Shape;126;g2d5533d0773_0_144"/>
          <p:cNvSpPr txBox="1"/>
          <p:nvPr>
            <p:ph idx="2" type="body"/>
          </p:nvPr>
        </p:nvSpPr>
        <p:spPr>
          <a:xfrm>
            <a:off x="629841" y="2505075"/>
            <a:ext cx="38685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 name="Google Shape;127;g2d5533d0773_0_144"/>
          <p:cNvSpPr txBox="1"/>
          <p:nvPr>
            <p:ph idx="3" type="body"/>
          </p:nvPr>
        </p:nvSpPr>
        <p:spPr>
          <a:xfrm>
            <a:off x="4629150" y="1681163"/>
            <a:ext cx="38874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8" name="Google Shape;128;g2d5533d0773_0_144"/>
          <p:cNvSpPr txBox="1"/>
          <p:nvPr>
            <p:ph idx="4" type="body"/>
          </p:nvPr>
        </p:nvSpPr>
        <p:spPr>
          <a:xfrm>
            <a:off x="4629150" y="2505075"/>
            <a:ext cx="38874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g2d5533d0773_0_144"/>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g2d5533d0773_0_144"/>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g2d5533d0773_0_144"/>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32" name="Shape 132"/>
        <p:cNvGrpSpPr/>
        <p:nvPr/>
      </p:nvGrpSpPr>
      <p:grpSpPr>
        <a:xfrm>
          <a:off x="0" y="0"/>
          <a:ext cx="0" cy="0"/>
          <a:chOff x="0" y="0"/>
          <a:chExt cx="0" cy="0"/>
        </a:xfrm>
      </p:grpSpPr>
      <p:sp>
        <p:nvSpPr>
          <p:cNvPr id="133" name="Google Shape;133;g2d5533d0773_0_153"/>
          <p:cNvSpPr txBox="1"/>
          <p:nvPr>
            <p:ph type="title"/>
          </p:nvPr>
        </p:nvSpPr>
        <p:spPr>
          <a:xfrm>
            <a:off x="628650" y="365125"/>
            <a:ext cx="78867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g2d5533d0773_0_153"/>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g2d5533d0773_0_153"/>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g2d5533d0773_0_153"/>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13"/>
          <p:cNvSpPr txBox="1"/>
          <p:nvPr>
            <p:ph type="title"/>
          </p:nvPr>
        </p:nvSpPr>
        <p:spPr>
          <a:xfrm>
            <a:off x="628649" y="365125"/>
            <a:ext cx="7886700" cy="13255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13"/>
          <p:cNvSpPr txBox="1"/>
          <p:nvPr>
            <p:ph idx="1" type="body"/>
          </p:nvPr>
        </p:nvSpPr>
        <p:spPr>
          <a:xfrm>
            <a:off x="628649"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24" name="Google Shape;24;p113"/>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13"/>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13"/>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37" name="Shape 137"/>
        <p:cNvGrpSpPr/>
        <p:nvPr/>
      </p:nvGrpSpPr>
      <p:grpSpPr>
        <a:xfrm>
          <a:off x="0" y="0"/>
          <a:ext cx="0" cy="0"/>
          <a:chOff x="0" y="0"/>
          <a:chExt cx="0" cy="0"/>
        </a:xfrm>
      </p:grpSpPr>
      <p:sp>
        <p:nvSpPr>
          <p:cNvPr id="138" name="Google Shape;138;g2d5533d0773_0_158"/>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g2d5533d0773_0_158"/>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g2d5533d0773_0_158"/>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41" name="Shape 141"/>
        <p:cNvGrpSpPr/>
        <p:nvPr/>
      </p:nvGrpSpPr>
      <p:grpSpPr>
        <a:xfrm>
          <a:off x="0" y="0"/>
          <a:ext cx="0" cy="0"/>
          <a:chOff x="0" y="0"/>
          <a:chExt cx="0" cy="0"/>
        </a:xfrm>
      </p:grpSpPr>
      <p:sp>
        <p:nvSpPr>
          <p:cNvPr id="142" name="Google Shape;142;g2d5533d0773_0_162"/>
          <p:cNvSpPr txBox="1"/>
          <p:nvPr>
            <p:ph type="title"/>
          </p:nvPr>
        </p:nvSpPr>
        <p:spPr>
          <a:xfrm>
            <a:off x="629841" y="457200"/>
            <a:ext cx="29490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g2d5533d0773_0_162"/>
          <p:cNvSpPr txBox="1"/>
          <p:nvPr>
            <p:ph idx="1" type="body"/>
          </p:nvPr>
        </p:nvSpPr>
        <p:spPr>
          <a:xfrm>
            <a:off x="3887391" y="987425"/>
            <a:ext cx="4629300" cy="487350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44" name="Google Shape;144;g2d5533d0773_0_162"/>
          <p:cNvSpPr txBox="1"/>
          <p:nvPr>
            <p:ph idx="2" type="body"/>
          </p:nvPr>
        </p:nvSpPr>
        <p:spPr>
          <a:xfrm>
            <a:off x="629841" y="2057400"/>
            <a:ext cx="29490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5" name="Google Shape;145;g2d5533d0773_0_162"/>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g2d5533d0773_0_162"/>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g2d5533d0773_0_162"/>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48" name="Shape 148"/>
        <p:cNvGrpSpPr/>
        <p:nvPr/>
      </p:nvGrpSpPr>
      <p:grpSpPr>
        <a:xfrm>
          <a:off x="0" y="0"/>
          <a:ext cx="0" cy="0"/>
          <a:chOff x="0" y="0"/>
          <a:chExt cx="0" cy="0"/>
        </a:xfrm>
      </p:grpSpPr>
      <p:sp>
        <p:nvSpPr>
          <p:cNvPr id="149" name="Google Shape;149;g2d5533d0773_0_169"/>
          <p:cNvSpPr txBox="1"/>
          <p:nvPr>
            <p:ph type="title"/>
          </p:nvPr>
        </p:nvSpPr>
        <p:spPr>
          <a:xfrm>
            <a:off x="629841" y="457200"/>
            <a:ext cx="29490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g2d5533d0773_0_169"/>
          <p:cNvSpPr/>
          <p:nvPr>
            <p:ph idx="2" type="pic"/>
          </p:nvPr>
        </p:nvSpPr>
        <p:spPr>
          <a:xfrm>
            <a:off x="3887391" y="987425"/>
            <a:ext cx="4629300" cy="4873500"/>
          </a:xfrm>
          <a:prstGeom prst="rect">
            <a:avLst/>
          </a:prstGeom>
          <a:noFill/>
          <a:ln>
            <a:noFill/>
          </a:ln>
        </p:spPr>
      </p:sp>
      <p:sp>
        <p:nvSpPr>
          <p:cNvPr id="151" name="Google Shape;151;g2d5533d0773_0_169"/>
          <p:cNvSpPr txBox="1"/>
          <p:nvPr>
            <p:ph idx="1" type="body"/>
          </p:nvPr>
        </p:nvSpPr>
        <p:spPr>
          <a:xfrm>
            <a:off x="629841" y="2057400"/>
            <a:ext cx="29490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2" name="Google Shape;152;g2d5533d0773_0_169"/>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g2d5533d0773_0_169"/>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g2d5533d0773_0_169"/>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55" name="Shape 155"/>
        <p:cNvGrpSpPr/>
        <p:nvPr/>
      </p:nvGrpSpPr>
      <p:grpSpPr>
        <a:xfrm>
          <a:off x="0" y="0"/>
          <a:ext cx="0" cy="0"/>
          <a:chOff x="0" y="0"/>
          <a:chExt cx="0" cy="0"/>
        </a:xfrm>
      </p:grpSpPr>
      <p:sp>
        <p:nvSpPr>
          <p:cNvPr id="156" name="Google Shape;156;g2d5533d0773_0_176"/>
          <p:cNvSpPr txBox="1"/>
          <p:nvPr>
            <p:ph type="title"/>
          </p:nvPr>
        </p:nvSpPr>
        <p:spPr>
          <a:xfrm>
            <a:off x="628650" y="365125"/>
            <a:ext cx="78867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g2d5533d0773_0_176"/>
          <p:cNvSpPr txBox="1"/>
          <p:nvPr>
            <p:ph idx="1" type="body"/>
          </p:nvPr>
        </p:nvSpPr>
        <p:spPr>
          <a:xfrm rot="5400000">
            <a:off x="2396400" y="57875"/>
            <a:ext cx="4351200"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g2d5533d0773_0_176"/>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g2d5533d0773_0_176"/>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0" name="Google Shape;160;g2d5533d0773_0_176"/>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61" name="Shape 161"/>
        <p:cNvGrpSpPr/>
        <p:nvPr/>
      </p:nvGrpSpPr>
      <p:grpSpPr>
        <a:xfrm>
          <a:off x="0" y="0"/>
          <a:ext cx="0" cy="0"/>
          <a:chOff x="0" y="0"/>
          <a:chExt cx="0" cy="0"/>
        </a:xfrm>
      </p:grpSpPr>
      <p:sp>
        <p:nvSpPr>
          <p:cNvPr id="162" name="Google Shape;162;g2d5533d0773_0_182"/>
          <p:cNvSpPr txBox="1"/>
          <p:nvPr>
            <p:ph type="title"/>
          </p:nvPr>
        </p:nvSpPr>
        <p:spPr>
          <a:xfrm rot="5400000">
            <a:off x="4623600" y="2285275"/>
            <a:ext cx="5811900" cy="19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g2d5533d0773_0_182"/>
          <p:cNvSpPr txBox="1"/>
          <p:nvPr>
            <p:ph idx="1" type="body"/>
          </p:nvPr>
        </p:nvSpPr>
        <p:spPr>
          <a:xfrm rot="5400000">
            <a:off x="623025" y="370675"/>
            <a:ext cx="5811900" cy="580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g2d5533d0773_0_182"/>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5" name="Google Shape;165;g2d5533d0773_0_182"/>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 name="Google Shape;166;g2d5533d0773_0_182"/>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69" name="Shape 169"/>
        <p:cNvGrpSpPr/>
        <p:nvPr/>
      </p:nvGrpSpPr>
      <p:grpSpPr>
        <a:xfrm>
          <a:off x="0" y="0"/>
          <a:ext cx="0" cy="0"/>
          <a:chOff x="0" y="0"/>
          <a:chExt cx="0" cy="0"/>
        </a:xfrm>
      </p:grpSpPr>
      <p:sp>
        <p:nvSpPr>
          <p:cNvPr id="170" name="Google Shape;170;g2d5533d0773_0_580"/>
          <p:cNvSpPr txBox="1"/>
          <p:nvPr>
            <p:ph type="ctrTitle"/>
          </p:nvPr>
        </p:nvSpPr>
        <p:spPr>
          <a:xfrm>
            <a:off x="685800" y="2130425"/>
            <a:ext cx="7772400" cy="14697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71" name="Google Shape;171;g2d5533d0773_0_580"/>
          <p:cNvSpPr txBox="1"/>
          <p:nvPr>
            <p:ph idx="1" type="subTitle"/>
          </p:nvPr>
        </p:nvSpPr>
        <p:spPr>
          <a:xfrm>
            <a:off x="1371600" y="3886200"/>
            <a:ext cx="6400800" cy="17529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800"/>
              </a:spcBef>
              <a:spcAft>
                <a:spcPts val="0"/>
              </a:spcAft>
              <a:buClr>
                <a:srgbClr val="888888"/>
              </a:buClr>
              <a:buSzPts val="3600"/>
              <a:buFont typeface="Arial"/>
              <a:buNone/>
              <a:defRPr b="0" i="0" sz="3600" u="none" cap="none" strike="noStrike">
                <a:solidFill>
                  <a:srgbClr val="888888"/>
                </a:solidFill>
                <a:latin typeface="Calibri"/>
                <a:ea typeface="Calibri"/>
                <a:cs typeface="Calibri"/>
                <a:sym typeface="Calibri"/>
              </a:defRPr>
            </a:lvl1pPr>
            <a:lvl2pPr lvl="1" marR="0" algn="ctr">
              <a:lnSpc>
                <a:spcPct val="100000"/>
              </a:lnSpc>
              <a:spcBef>
                <a:spcPts val="700"/>
              </a:spcBef>
              <a:spcAft>
                <a:spcPts val="0"/>
              </a:spcAft>
              <a:buClr>
                <a:srgbClr val="888888"/>
              </a:buClr>
              <a:buSzPts val="3100"/>
              <a:buFont typeface="Arial"/>
              <a:buNone/>
              <a:defRPr b="0" i="0" sz="3100" u="none" cap="none" strike="noStrike">
                <a:solidFill>
                  <a:srgbClr val="888888"/>
                </a:solidFill>
                <a:latin typeface="Calibri"/>
                <a:ea typeface="Calibri"/>
                <a:cs typeface="Calibri"/>
                <a:sym typeface="Calibri"/>
              </a:defRPr>
            </a:lvl2pPr>
            <a:lvl3pPr lvl="2" marR="0" algn="ctr">
              <a:lnSpc>
                <a:spcPct val="100000"/>
              </a:lnSpc>
              <a:spcBef>
                <a:spcPts val="600"/>
              </a:spcBef>
              <a:spcAft>
                <a:spcPts val="0"/>
              </a:spcAft>
              <a:buClr>
                <a:srgbClr val="888888"/>
              </a:buClr>
              <a:buSzPts val="2700"/>
              <a:buFont typeface="Arial"/>
              <a:buNone/>
              <a:defRPr b="0" i="0" sz="2700" u="none" cap="none" strike="noStrike">
                <a:solidFill>
                  <a:srgbClr val="888888"/>
                </a:solidFill>
                <a:latin typeface="Calibri"/>
                <a:ea typeface="Calibri"/>
                <a:cs typeface="Calibri"/>
                <a:sym typeface="Calibri"/>
              </a:defRPr>
            </a:lvl3pPr>
            <a:lvl4pPr lvl="3"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4pPr>
            <a:lvl5pPr lvl="4"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5pPr>
            <a:lvl6pPr lvl="5"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6pPr>
            <a:lvl7pPr lvl="6"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7pPr>
            <a:lvl8pPr lvl="7"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8pPr>
            <a:lvl9pPr lvl="8" marR="0" algn="ctr">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72" name="Shape 172"/>
        <p:cNvGrpSpPr/>
        <p:nvPr/>
      </p:nvGrpSpPr>
      <p:grpSpPr>
        <a:xfrm>
          <a:off x="0" y="0"/>
          <a:ext cx="0" cy="0"/>
          <a:chOff x="0" y="0"/>
          <a:chExt cx="0" cy="0"/>
        </a:xfrm>
      </p:grpSpPr>
      <p:sp>
        <p:nvSpPr>
          <p:cNvPr id="173" name="Google Shape;173;g2d5533d0773_0_583"/>
          <p:cNvSpPr txBox="1"/>
          <p:nvPr>
            <p:ph type="title"/>
          </p:nvPr>
        </p:nvSpPr>
        <p:spPr>
          <a:xfrm>
            <a:off x="457200" y="274637"/>
            <a:ext cx="8229600" cy="11433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74" name="Google Shape;174;g2d5533d0773_0_583"/>
          <p:cNvSpPr txBox="1"/>
          <p:nvPr>
            <p:ph idx="1" type="body"/>
          </p:nvPr>
        </p:nvSpPr>
        <p:spPr>
          <a:xfrm>
            <a:off x="457200" y="1600200"/>
            <a:ext cx="8229600" cy="4526100"/>
          </a:xfrm>
          <a:prstGeom prst="rect">
            <a:avLst/>
          </a:prstGeom>
          <a:noFill/>
          <a:ln>
            <a:noFill/>
          </a:ln>
        </p:spPr>
        <p:txBody>
          <a:bodyPr anchorCtr="0" anchor="t" bIns="101825" lIns="101825" spcFirstLastPara="1" rIns="101825" wrap="square" tIns="101825">
            <a:noAutofit/>
          </a:bodyPr>
          <a:lstStyle>
            <a:lvl1pPr indent="-457200" lvl="0" marL="457200" marR="0" algn="l">
              <a:lnSpc>
                <a:spcPct val="100000"/>
              </a:lnSpc>
              <a:spcBef>
                <a:spcPts val="8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1pPr>
            <a:lvl2pPr indent="-425450" lvl="1" marL="9144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2pPr>
            <a:lvl3pPr indent="-400050" lvl="2" marL="13716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75" name="Google Shape;175;g2d5533d0773_0_583"/>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tête de section" type="secHead">
  <p:cSld name="SECTION_HEADER">
    <p:spTree>
      <p:nvGrpSpPr>
        <p:cNvPr id="176" name="Shape 176"/>
        <p:cNvGrpSpPr/>
        <p:nvPr/>
      </p:nvGrpSpPr>
      <p:grpSpPr>
        <a:xfrm>
          <a:off x="0" y="0"/>
          <a:ext cx="0" cy="0"/>
          <a:chOff x="0" y="0"/>
          <a:chExt cx="0" cy="0"/>
        </a:xfrm>
      </p:grpSpPr>
      <p:sp>
        <p:nvSpPr>
          <p:cNvPr id="177" name="Google Shape;177;g2d5533d0773_0_587"/>
          <p:cNvSpPr txBox="1"/>
          <p:nvPr>
            <p:ph type="title"/>
          </p:nvPr>
        </p:nvSpPr>
        <p:spPr>
          <a:xfrm>
            <a:off x="722312" y="4406900"/>
            <a:ext cx="7772400" cy="1361700"/>
          </a:xfrm>
          <a:prstGeom prst="rect">
            <a:avLst/>
          </a:prstGeom>
          <a:noFill/>
          <a:ln>
            <a:noFill/>
          </a:ln>
        </p:spPr>
        <p:txBody>
          <a:bodyPr anchorCtr="0" anchor="t" bIns="101825" lIns="101825" spcFirstLastPara="1" rIns="101825" wrap="square" tIns="101825">
            <a:noAutofit/>
          </a:bodyPr>
          <a:lstStyle>
            <a:lvl1pPr lvl="0" marR="0" algn="l">
              <a:lnSpc>
                <a:spcPct val="10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78" name="Google Shape;178;g2d5533d0773_0_587"/>
          <p:cNvSpPr txBox="1"/>
          <p:nvPr>
            <p:ph idx="1" type="body"/>
          </p:nvPr>
        </p:nvSpPr>
        <p:spPr>
          <a:xfrm>
            <a:off x="722312" y="2906713"/>
            <a:ext cx="7772400" cy="1500300"/>
          </a:xfrm>
          <a:prstGeom prst="rect">
            <a:avLst/>
          </a:prstGeom>
          <a:noFill/>
          <a:ln>
            <a:noFill/>
          </a:ln>
        </p:spPr>
        <p:txBody>
          <a:bodyPr anchorCtr="0" anchor="b" bIns="101825" lIns="101825" spcFirstLastPara="1" rIns="101825" wrap="square" tIns="101825">
            <a:noAutofit/>
          </a:bodyPr>
          <a:lstStyle>
            <a:lvl1pPr indent="-228600" lvl="0" marL="457200" marR="0" algn="l">
              <a:lnSpc>
                <a:spcPct val="100000"/>
              </a:lnSpc>
              <a:spcBef>
                <a:spcPts val="40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1pPr>
            <a:lvl2pPr indent="-228600" lvl="1" marL="914400" marR="0" algn="l">
              <a:lnSpc>
                <a:spcPct val="100000"/>
              </a:lnSpc>
              <a:spcBef>
                <a:spcPts val="400"/>
              </a:spcBef>
              <a:spcAft>
                <a:spcPts val="0"/>
              </a:spcAft>
              <a:buClr>
                <a:srgbClr val="888888"/>
              </a:buClr>
              <a:buSzPts val="2100"/>
              <a:buFont typeface="Arial"/>
              <a:buNone/>
              <a:defRPr b="0" i="0" sz="2100" u="none" cap="none" strike="noStrike">
                <a:solidFill>
                  <a:srgbClr val="888888"/>
                </a:solidFill>
                <a:latin typeface="Calibri"/>
                <a:ea typeface="Calibri"/>
                <a:cs typeface="Calibri"/>
                <a:sym typeface="Calibri"/>
              </a:defRPr>
            </a:lvl2pPr>
            <a:lvl3pPr indent="-228600" lvl="2" marL="1371600" marR="0" algn="l">
              <a:lnSpc>
                <a:spcPct val="100000"/>
              </a:lnSpc>
              <a:spcBef>
                <a:spcPts val="3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algn="l">
              <a:lnSpc>
                <a:spcPct val="100000"/>
              </a:lnSpc>
              <a:spcBef>
                <a:spcPts val="3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
        <p:nvSpPr>
          <p:cNvPr id="179" name="Google Shape;179;g2d5533d0773_0_587"/>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rgbClr val="888888"/>
                </a:solidFill>
                <a:latin typeface="Calibri"/>
                <a:ea typeface="Calibri"/>
                <a:cs typeface="Calibri"/>
                <a:sym typeface="Calibri"/>
              </a:defRPr>
            </a:lvl1pPr>
            <a:lvl2pPr lvl="1">
              <a:buNone/>
              <a:defRPr>
                <a:solidFill>
                  <a:srgbClr val="888888"/>
                </a:solidFill>
                <a:latin typeface="Calibri"/>
                <a:ea typeface="Calibri"/>
                <a:cs typeface="Calibri"/>
                <a:sym typeface="Calibri"/>
              </a:defRPr>
            </a:lvl2pPr>
            <a:lvl3pPr lvl="2">
              <a:buNone/>
              <a:defRPr>
                <a:solidFill>
                  <a:srgbClr val="888888"/>
                </a:solidFill>
                <a:latin typeface="Calibri"/>
                <a:ea typeface="Calibri"/>
                <a:cs typeface="Calibri"/>
                <a:sym typeface="Calibri"/>
              </a:defRPr>
            </a:lvl3pPr>
            <a:lvl4pPr lvl="3">
              <a:buNone/>
              <a:defRPr>
                <a:solidFill>
                  <a:srgbClr val="888888"/>
                </a:solidFill>
                <a:latin typeface="Calibri"/>
                <a:ea typeface="Calibri"/>
                <a:cs typeface="Calibri"/>
                <a:sym typeface="Calibri"/>
              </a:defRPr>
            </a:lvl4pPr>
            <a:lvl5pPr lvl="4">
              <a:buNone/>
              <a:defRPr>
                <a:solidFill>
                  <a:srgbClr val="888888"/>
                </a:solidFill>
                <a:latin typeface="Calibri"/>
                <a:ea typeface="Calibri"/>
                <a:cs typeface="Calibri"/>
                <a:sym typeface="Calibri"/>
              </a:defRPr>
            </a:lvl5pPr>
            <a:lvl6pPr lvl="5">
              <a:buNone/>
              <a:defRPr>
                <a:solidFill>
                  <a:srgbClr val="888888"/>
                </a:solidFill>
                <a:latin typeface="Calibri"/>
                <a:ea typeface="Calibri"/>
                <a:cs typeface="Calibri"/>
                <a:sym typeface="Calibri"/>
              </a:defRPr>
            </a:lvl6pPr>
            <a:lvl7pPr lvl="6">
              <a:buNone/>
              <a:defRPr>
                <a:solidFill>
                  <a:srgbClr val="888888"/>
                </a:solidFill>
                <a:latin typeface="Calibri"/>
                <a:ea typeface="Calibri"/>
                <a:cs typeface="Calibri"/>
                <a:sym typeface="Calibri"/>
              </a:defRPr>
            </a:lvl7pPr>
            <a:lvl8pPr lvl="7">
              <a:buNone/>
              <a:defRPr>
                <a:solidFill>
                  <a:srgbClr val="888888"/>
                </a:solidFill>
                <a:latin typeface="Calibri"/>
                <a:ea typeface="Calibri"/>
                <a:cs typeface="Calibri"/>
                <a:sym typeface="Calibri"/>
              </a:defRPr>
            </a:lvl8pPr>
            <a:lvl9pPr lvl="8">
              <a:buNone/>
              <a:defRPr>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80" name="Shape 180"/>
        <p:cNvGrpSpPr/>
        <p:nvPr/>
      </p:nvGrpSpPr>
      <p:grpSpPr>
        <a:xfrm>
          <a:off x="0" y="0"/>
          <a:ext cx="0" cy="0"/>
          <a:chOff x="0" y="0"/>
          <a:chExt cx="0" cy="0"/>
        </a:xfrm>
      </p:grpSpPr>
      <p:sp>
        <p:nvSpPr>
          <p:cNvPr id="181" name="Google Shape;181;g2d5533d0773_0_591"/>
          <p:cNvSpPr txBox="1"/>
          <p:nvPr>
            <p:ph type="title"/>
          </p:nvPr>
        </p:nvSpPr>
        <p:spPr>
          <a:xfrm>
            <a:off x="457200" y="274637"/>
            <a:ext cx="8229600" cy="11433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82" name="Google Shape;182;g2d5533d0773_0_591"/>
          <p:cNvSpPr txBox="1"/>
          <p:nvPr>
            <p:ph idx="1" type="body"/>
          </p:nvPr>
        </p:nvSpPr>
        <p:spPr>
          <a:xfrm>
            <a:off x="457200" y="1600200"/>
            <a:ext cx="4038600" cy="4526100"/>
          </a:xfrm>
          <a:prstGeom prst="rect">
            <a:avLst/>
          </a:prstGeom>
          <a:noFill/>
          <a:ln>
            <a:noFill/>
          </a:ln>
        </p:spPr>
        <p:txBody>
          <a:bodyPr anchorCtr="0" anchor="t" bIns="101825" lIns="101825" spcFirstLastPara="1" rIns="101825" wrap="square" tIns="101825">
            <a:noAutofit/>
          </a:bodyPr>
          <a:lstStyle>
            <a:lvl1pPr indent="-425450" lvl="0" marL="4572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1pPr>
            <a:lvl2pPr indent="-400050" lvl="1" marL="9144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83" name="Google Shape;183;g2d5533d0773_0_591"/>
          <p:cNvSpPr txBox="1"/>
          <p:nvPr>
            <p:ph idx="2" type="body"/>
          </p:nvPr>
        </p:nvSpPr>
        <p:spPr>
          <a:xfrm>
            <a:off x="4648200" y="1600200"/>
            <a:ext cx="4038600" cy="4526100"/>
          </a:xfrm>
          <a:prstGeom prst="rect">
            <a:avLst/>
          </a:prstGeom>
          <a:noFill/>
          <a:ln>
            <a:noFill/>
          </a:ln>
        </p:spPr>
        <p:txBody>
          <a:bodyPr anchorCtr="0" anchor="t" bIns="101825" lIns="101825" spcFirstLastPara="1" rIns="101825" wrap="square" tIns="101825">
            <a:noAutofit/>
          </a:bodyPr>
          <a:lstStyle>
            <a:lvl1pPr indent="-425450" lvl="0" marL="4572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1pPr>
            <a:lvl2pPr indent="-400050" lvl="1" marL="9144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84" name="Google Shape;184;g2d5533d0773_0_591"/>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85" name="Shape 185"/>
        <p:cNvGrpSpPr/>
        <p:nvPr/>
      </p:nvGrpSpPr>
      <p:grpSpPr>
        <a:xfrm>
          <a:off x="0" y="0"/>
          <a:ext cx="0" cy="0"/>
          <a:chOff x="0" y="0"/>
          <a:chExt cx="0" cy="0"/>
        </a:xfrm>
      </p:grpSpPr>
      <p:sp>
        <p:nvSpPr>
          <p:cNvPr id="186" name="Google Shape;186;g2d5533d0773_0_596"/>
          <p:cNvSpPr txBox="1"/>
          <p:nvPr>
            <p:ph type="title"/>
          </p:nvPr>
        </p:nvSpPr>
        <p:spPr>
          <a:xfrm>
            <a:off x="457200" y="274637"/>
            <a:ext cx="8229600" cy="11433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87" name="Google Shape;187;g2d5533d0773_0_596"/>
          <p:cNvSpPr txBox="1"/>
          <p:nvPr>
            <p:ph idx="1" type="body"/>
          </p:nvPr>
        </p:nvSpPr>
        <p:spPr>
          <a:xfrm>
            <a:off x="457200" y="1535112"/>
            <a:ext cx="4040100" cy="639900"/>
          </a:xfrm>
          <a:prstGeom prst="rect">
            <a:avLst/>
          </a:prstGeom>
          <a:noFill/>
          <a:ln>
            <a:noFill/>
          </a:ln>
        </p:spPr>
        <p:txBody>
          <a:bodyPr anchorCtr="0" anchor="b" bIns="101825" lIns="101825" spcFirstLastPara="1" rIns="101825" wrap="square" tIns="101825">
            <a:noAutofit/>
          </a:bodyPr>
          <a:lstStyle>
            <a:lvl1pPr indent="-228600" lvl="0" marL="457200" marR="0" algn="l">
              <a:lnSpc>
                <a:spcPct val="100000"/>
              </a:lnSpc>
              <a:spcBef>
                <a:spcPts val="600"/>
              </a:spcBef>
              <a:spcAft>
                <a:spcPts val="0"/>
              </a:spcAft>
              <a:buClr>
                <a:schemeClr val="dk1"/>
              </a:buClr>
              <a:buSzPts val="2700"/>
              <a:buFont typeface="Arial"/>
              <a:buNone/>
              <a:defRPr b="1" i="0" sz="27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algn="l">
              <a:lnSpc>
                <a:spcPct val="100000"/>
              </a:lnSpc>
              <a:spcBef>
                <a:spcPts val="40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88" name="Google Shape;188;g2d5533d0773_0_596"/>
          <p:cNvSpPr txBox="1"/>
          <p:nvPr>
            <p:ph idx="2" type="body"/>
          </p:nvPr>
        </p:nvSpPr>
        <p:spPr>
          <a:xfrm>
            <a:off x="457200" y="2174875"/>
            <a:ext cx="4040100" cy="3951300"/>
          </a:xfrm>
          <a:prstGeom prst="rect">
            <a:avLst/>
          </a:prstGeom>
          <a:noFill/>
          <a:ln>
            <a:noFill/>
          </a:ln>
        </p:spPr>
        <p:txBody>
          <a:bodyPr anchorCtr="0" anchor="t" bIns="101825" lIns="101825" spcFirstLastPara="1" rIns="101825" wrap="square" tIns="101825">
            <a:noAutofit/>
          </a:bodyPr>
          <a:lstStyle>
            <a:lvl1pPr indent="-400050" lvl="0" marL="4572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1pPr>
            <a:lvl2pPr indent="-374650" lvl="1" marL="914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89" name="Google Shape;189;g2d5533d0773_0_596"/>
          <p:cNvSpPr txBox="1"/>
          <p:nvPr>
            <p:ph idx="3" type="body"/>
          </p:nvPr>
        </p:nvSpPr>
        <p:spPr>
          <a:xfrm>
            <a:off x="4645025" y="1535112"/>
            <a:ext cx="4041900" cy="639900"/>
          </a:xfrm>
          <a:prstGeom prst="rect">
            <a:avLst/>
          </a:prstGeom>
          <a:noFill/>
          <a:ln>
            <a:noFill/>
          </a:ln>
        </p:spPr>
        <p:txBody>
          <a:bodyPr anchorCtr="0" anchor="b" bIns="101825" lIns="101825" spcFirstLastPara="1" rIns="101825" wrap="square" tIns="101825">
            <a:noAutofit/>
          </a:bodyPr>
          <a:lstStyle>
            <a:lvl1pPr indent="-228600" lvl="0" marL="457200" marR="0" algn="l">
              <a:lnSpc>
                <a:spcPct val="100000"/>
              </a:lnSpc>
              <a:spcBef>
                <a:spcPts val="600"/>
              </a:spcBef>
              <a:spcAft>
                <a:spcPts val="0"/>
              </a:spcAft>
              <a:buClr>
                <a:schemeClr val="dk1"/>
              </a:buClr>
              <a:buSzPts val="2700"/>
              <a:buFont typeface="Arial"/>
              <a:buNone/>
              <a:defRPr b="1" i="0" sz="27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algn="l">
              <a:lnSpc>
                <a:spcPct val="100000"/>
              </a:lnSpc>
              <a:spcBef>
                <a:spcPts val="40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algn="l">
              <a:lnSpc>
                <a:spcPct val="100000"/>
              </a:lnSpc>
              <a:spcBef>
                <a:spcPts val="3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90" name="Google Shape;190;g2d5533d0773_0_596"/>
          <p:cNvSpPr txBox="1"/>
          <p:nvPr>
            <p:ph idx="4" type="body"/>
          </p:nvPr>
        </p:nvSpPr>
        <p:spPr>
          <a:xfrm>
            <a:off x="4645025" y="2174875"/>
            <a:ext cx="4041900" cy="3951300"/>
          </a:xfrm>
          <a:prstGeom prst="rect">
            <a:avLst/>
          </a:prstGeom>
          <a:noFill/>
          <a:ln>
            <a:noFill/>
          </a:ln>
        </p:spPr>
        <p:txBody>
          <a:bodyPr anchorCtr="0" anchor="t" bIns="101825" lIns="101825" spcFirstLastPara="1" rIns="101825" wrap="square" tIns="101825">
            <a:noAutofit/>
          </a:bodyPr>
          <a:lstStyle>
            <a:lvl1pPr indent="-400050" lvl="0" marL="4572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1pPr>
            <a:lvl2pPr indent="-374650" lvl="1" marL="914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algn="l">
              <a:lnSpc>
                <a:spcPct val="10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1" name="Google Shape;191;g2d5533d0773_0_596"/>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114"/>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14"/>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14"/>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92" name="Shape 192"/>
        <p:cNvGrpSpPr/>
        <p:nvPr/>
      </p:nvGrpSpPr>
      <p:grpSpPr>
        <a:xfrm>
          <a:off x="0" y="0"/>
          <a:ext cx="0" cy="0"/>
          <a:chOff x="0" y="0"/>
          <a:chExt cx="0" cy="0"/>
        </a:xfrm>
      </p:grpSpPr>
      <p:sp>
        <p:nvSpPr>
          <p:cNvPr id="193" name="Google Shape;193;g2d5533d0773_0_603"/>
          <p:cNvSpPr txBox="1"/>
          <p:nvPr>
            <p:ph type="title"/>
          </p:nvPr>
        </p:nvSpPr>
        <p:spPr>
          <a:xfrm>
            <a:off x="457200" y="274637"/>
            <a:ext cx="8229600" cy="11433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94" name="Google Shape;194;g2d5533d0773_0_603"/>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95" name="Shape 195"/>
        <p:cNvGrpSpPr/>
        <p:nvPr/>
      </p:nvGrpSpPr>
      <p:grpSpPr>
        <a:xfrm>
          <a:off x="0" y="0"/>
          <a:ext cx="0" cy="0"/>
          <a:chOff x="0" y="0"/>
          <a:chExt cx="0" cy="0"/>
        </a:xfrm>
      </p:grpSpPr>
      <p:sp>
        <p:nvSpPr>
          <p:cNvPr id="196" name="Google Shape;196;g2d5533d0773_0_606"/>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97" name="Shape 197"/>
        <p:cNvGrpSpPr/>
        <p:nvPr/>
      </p:nvGrpSpPr>
      <p:grpSpPr>
        <a:xfrm>
          <a:off x="0" y="0"/>
          <a:ext cx="0" cy="0"/>
          <a:chOff x="0" y="0"/>
          <a:chExt cx="0" cy="0"/>
        </a:xfrm>
      </p:grpSpPr>
      <p:sp>
        <p:nvSpPr>
          <p:cNvPr id="198" name="Google Shape;198;g2d5533d0773_0_608"/>
          <p:cNvSpPr txBox="1"/>
          <p:nvPr>
            <p:ph type="title"/>
          </p:nvPr>
        </p:nvSpPr>
        <p:spPr>
          <a:xfrm>
            <a:off x="457200" y="273050"/>
            <a:ext cx="3008400" cy="1161900"/>
          </a:xfrm>
          <a:prstGeom prst="rect">
            <a:avLst/>
          </a:prstGeom>
          <a:noFill/>
          <a:ln>
            <a:noFill/>
          </a:ln>
        </p:spPr>
        <p:txBody>
          <a:bodyPr anchorCtr="0" anchor="b" bIns="101825" lIns="101825" spcFirstLastPara="1" rIns="101825" wrap="square" tIns="101825">
            <a:noAutofit/>
          </a:bodyPr>
          <a:lstStyle>
            <a:lvl1pPr lvl="0" marR="0" algn="l">
              <a:lnSpc>
                <a:spcPct val="100000"/>
              </a:lnSpc>
              <a:spcBef>
                <a:spcPts val="0"/>
              </a:spcBef>
              <a:spcAft>
                <a:spcPts val="0"/>
              </a:spcAft>
              <a:buClr>
                <a:schemeClr val="dk1"/>
              </a:buClr>
              <a:buSzPts val="2300"/>
              <a:buFont typeface="Calibri"/>
              <a:buNone/>
              <a:defRPr b="1" i="0" sz="23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199" name="Google Shape;199;g2d5533d0773_0_608"/>
          <p:cNvSpPr txBox="1"/>
          <p:nvPr>
            <p:ph idx="1" type="body"/>
          </p:nvPr>
        </p:nvSpPr>
        <p:spPr>
          <a:xfrm>
            <a:off x="3575050" y="273050"/>
            <a:ext cx="5111700" cy="5853300"/>
          </a:xfrm>
          <a:prstGeom prst="rect">
            <a:avLst/>
          </a:prstGeom>
          <a:noFill/>
          <a:ln>
            <a:noFill/>
          </a:ln>
        </p:spPr>
        <p:txBody>
          <a:bodyPr anchorCtr="0" anchor="t" bIns="101825" lIns="101825" spcFirstLastPara="1" rIns="101825" wrap="square" tIns="101825">
            <a:noAutofit/>
          </a:bodyPr>
          <a:lstStyle>
            <a:lvl1pPr indent="-457200" lvl="0" marL="457200" marR="0" algn="l">
              <a:lnSpc>
                <a:spcPct val="100000"/>
              </a:lnSpc>
              <a:spcBef>
                <a:spcPts val="8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1pPr>
            <a:lvl2pPr indent="-425450" lvl="1" marL="9144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2pPr>
            <a:lvl3pPr indent="-400050" lvl="2" marL="13716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200" name="Google Shape;200;g2d5533d0773_0_608"/>
          <p:cNvSpPr txBox="1"/>
          <p:nvPr>
            <p:ph idx="2" type="body"/>
          </p:nvPr>
        </p:nvSpPr>
        <p:spPr>
          <a:xfrm>
            <a:off x="457200" y="1435100"/>
            <a:ext cx="3008400" cy="4691100"/>
          </a:xfrm>
          <a:prstGeom prst="rect">
            <a:avLst/>
          </a:prstGeom>
          <a:noFill/>
          <a:ln>
            <a:noFill/>
          </a:ln>
        </p:spPr>
        <p:txBody>
          <a:bodyPr anchorCtr="0" anchor="t" bIns="101825" lIns="101825" spcFirstLastPara="1" rIns="101825" wrap="square" tIns="101825">
            <a:noAutofit/>
          </a:bodyPr>
          <a:lstStyle>
            <a:lvl1pPr indent="-228600" lvl="0" marL="457200" marR="0" algn="l">
              <a:lnSpc>
                <a:spcPct val="100000"/>
              </a:lnSpc>
              <a:spcBef>
                <a:spcPts val="3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1pPr>
            <a:lvl2pPr indent="-228600" lvl="1" marL="914400" marR="0" algn="l">
              <a:lnSpc>
                <a:spcPct val="100000"/>
              </a:lnSpc>
              <a:spcBef>
                <a:spcPts val="300"/>
              </a:spcBef>
              <a:spcAft>
                <a:spcPts val="0"/>
              </a:spcAft>
              <a:buClr>
                <a:schemeClr val="dk1"/>
              </a:buClr>
              <a:buSzPts val="1300"/>
              <a:buFont typeface="Arial"/>
              <a:buNone/>
              <a:defRPr b="0" i="0" sz="13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01" name="Google Shape;201;g2d5533d0773_0_608"/>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202" name="Shape 202"/>
        <p:cNvGrpSpPr/>
        <p:nvPr/>
      </p:nvGrpSpPr>
      <p:grpSpPr>
        <a:xfrm>
          <a:off x="0" y="0"/>
          <a:ext cx="0" cy="0"/>
          <a:chOff x="0" y="0"/>
          <a:chExt cx="0" cy="0"/>
        </a:xfrm>
      </p:grpSpPr>
      <p:sp>
        <p:nvSpPr>
          <p:cNvPr id="203" name="Google Shape;203;g2d5533d0773_0_613"/>
          <p:cNvSpPr txBox="1"/>
          <p:nvPr>
            <p:ph type="title"/>
          </p:nvPr>
        </p:nvSpPr>
        <p:spPr>
          <a:xfrm>
            <a:off x="1792288" y="4800600"/>
            <a:ext cx="5486400" cy="566700"/>
          </a:xfrm>
          <a:prstGeom prst="rect">
            <a:avLst/>
          </a:prstGeom>
          <a:noFill/>
          <a:ln>
            <a:noFill/>
          </a:ln>
        </p:spPr>
        <p:txBody>
          <a:bodyPr anchorCtr="0" anchor="b" bIns="101825" lIns="101825" spcFirstLastPara="1" rIns="101825" wrap="square" tIns="101825">
            <a:noAutofit/>
          </a:bodyPr>
          <a:lstStyle>
            <a:lvl1pPr lvl="0" marR="0" algn="l">
              <a:lnSpc>
                <a:spcPct val="100000"/>
              </a:lnSpc>
              <a:spcBef>
                <a:spcPts val="0"/>
              </a:spcBef>
              <a:spcAft>
                <a:spcPts val="0"/>
              </a:spcAft>
              <a:buClr>
                <a:schemeClr val="dk1"/>
              </a:buClr>
              <a:buSzPts val="2300"/>
              <a:buFont typeface="Calibri"/>
              <a:buNone/>
              <a:defRPr b="1" i="0" sz="23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204" name="Google Shape;204;g2d5533d0773_0_613"/>
          <p:cNvSpPr/>
          <p:nvPr>
            <p:ph idx="2" type="pic"/>
          </p:nvPr>
        </p:nvSpPr>
        <p:spPr>
          <a:xfrm>
            <a:off x="1792288" y="612775"/>
            <a:ext cx="5486400" cy="4114800"/>
          </a:xfrm>
          <a:prstGeom prst="rect">
            <a:avLst/>
          </a:prstGeom>
          <a:noFill/>
          <a:ln>
            <a:noFill/>
          </a:ln>
        </p:spPr>
        <p:txBody>
          <a:bodyPr anchorCtr="0" anchor="t" bIns="101825" lIns="101825" spcFirstLastPara="1" rIns="101825" wrap="square" tIns="101825">
            <a:noAutofit/>
          </a:bodyPr>
          <a:lstStyle>
            <a:lvl1pPr lvl="0" marR="0" algn="l">
              <a:lnSpc>
                <a:spcPct val="100000"/>
              </a:lnSpc>
              <a:spcBef>
                <a:spcPts val="800"/>
              </a:spcBef>
              <a:spcAft>
                <a:spcPts val="0"/>
              </a:spcAft>
              <a:buClr>
                <a:schemeClr val="dk1"/>
              </a:buClr>
              <a:buSzPts val="3600"/>
              <a:buFont typeface="Arial"/>
              <a:buNone/>
              <a:defRPr b="0" i="0" sz="3600" u="none" cap="none" strike="noStrike">
                <a:solidFill>
                  <a:schemeClr val="dk1"/>
                </a:solidFill>
                <a:latin typeface="Calibri"/>
                <a:ea typeface="Calibri"/>
                <a:cs typeface="Calibri"/>
                <a:sym typeface="Calibri"/>
              </a:defRPr>
            </a:lvl1pPr>
            <a:lvl2pPr lvl="1" marR="0" algn="l">
              <a:lnSpc>
                <a:spcPct val="100000"/>
              </a:lnSpc>
              <a:spcBef>
                <a:spcPts val="700"/>
              </a:spcBef>
              <a:spcAft>
                <a:spcPts val="0"/>
              </a:spcAft>
              <a:buClr>
                <a:schemeClr val="dk1"/>
              </a:buClr>
              <a:buSzPts val="3100"/>
              <a:buFont typeface="Arial"/>
              <a:buNone/>
              <a:defRPr b="0" i="0" sz="3100" u="none" cap="none" strike="noStrike">
                <a:solidFill>
                  <a:schemeClr val="dk1"/>
                </a:solidFill>
                <a:latin typeface="Calibri"/>
                <a:ea typeface="Calibri"/>
                <a:cs typeface="Calibri"/>
                <a:sym typeface="Calibri"/>
              </a:defRPr>
            </a:lvl2pPr>
            <a:lvl3pPr lvl="2" marR="0" algn="l">
              <a:lnSpc>
                <a:spcPct val="100000"/>
              </a:lnSpc>
              <a:spcBef>
                <a:spcPts val="60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lvl="3"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lvl="4"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lvl="5"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6pPr>
            <a:lvl7pPr lvl="6"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7pPr>
            <a:lvl8pPr lvl="7"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8pPr>
            <a:lvl9pPr lvl="8" marR="0" algn="l">
              <a:lnSpc>
                <a:spcPct val="100000"/>
              </a:lnSpc>
              <a:spcBef>
                <a:spcPts val="40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9pPr>
          </a:lstStyle>
          <a:p/>
        </p:txBody>
      </p:sp>
      <p:sp>
        <p:nvSpPr>
          <p:cNvPr id="205" name="Google Shape;205;g2d5533d0773_0_613"/>
          <p:cNvSpPr txBox="1"/>
          <p:nvPr>
            <p:ph idx="1" type="body"/>
          </p:nvPr>
        </p:nvSpPr>
        <p:spPr>
          <a:xfrm>
            <a:off x="1792288" y="5367337"/>
            <a:ext cx="5486400" cy="804900"/>
          </a:xfrm>
          <a:prstGeom prst="rect">
            <a:avLst/>
          </a:prstGeom>
          <a:noFill/>
          <a:ln>
            <a:noFill/>
          </a:ln>
        </p:spPr>
        <p:txBody>
          <a:bodyPr anchorCtr="0" anchor="t" bIns="101825" lIns="101825" spcFirstLastPara="1" rIns="101825" wrap="square" tIns="101825">
            <a:noAutofit/>
          </a:bodyPr>
          <a:lstStyle>
            <a:lvl1pPr indent="-228600" lvl="0" marL="457200" marR="0" algn="l">
              <a:lnSpc>
                <a:spcPct val="100000"/>
              </a:lnSpc>
              <a:spcBef>
                <a:spcPts val="3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1pPr>
            <a:lvl2pPr indent="-228600" lvl="1" marL="914400" marR="0" algn="l">
              <a:lnSpc>
                <a:spcPct val="100000"/>
              </a:lnSpc>
              <a:spcBef>
                <a:spcPts val="300"/>
              </a:spcBef>
              <a:spcAft>
                <a:spcPts val="0"/>
              </a:spcAft>
              <a:buClr>
                <a:schemeClr val="dk1"/>
              </a:buClr>
              <a:buSzPts val="1300"/>
              <a:buFont typeface="Arial"/>
              <a:buNone/>
              <a:defRPr b="0" i="0" sz="13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06" name="Google Shape;206;g2d5533d0773_0_613"/>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207" name="Shape 207"/>
        <p:cNvGrpSpPr/>
        <p:nvPr/>
      </p:nvGrpSpPr>
      <p:grpSpPr>
        <a:xfrm>
          <a:off x="0" y="0"/>
          <a:ext cx="0" cy="0"/>
          <a:chOff x="0" y="0"/>
          <a:chExt cx="0" cy="0"/>
        </a:xfrm>
      </p:grpSpPr>
      <p:sp>
        <p:nvSpPr>
          <p:cNvPr id="208" name="Google Shape;208;g2d5533d0773_0_618"/>
          <p:cNvSpPr txBox="1"/>
          <p:nvPr>
            <p:ph type="title"/>
          </p:nvPr>
        </p:nvSpPr>
        <p:spPr>
          <a:xfrm>
            <a:off x="457200" y="274637"/>
            <a:ext cx="8229600" cy="11433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209" name="Google Shape;209;g2d5533d0773_0_618"/>
          <p:cNvSpPr txBox="1"/>
          <p:nvPr>
            <p:ph idx="1" type="body"/>
          </p:nvPr>
        </p:nvSpPr>
        <p:spPr>
          <a:xfrm rot="5400000">
            <a:off x="2308949" y="-251550"/>
            <a:ext cx="4526100" cy="8229600"/>
          </a:xfrm>
          <a:prstGeom prst="rect">
            <a:avLst/>
          </a:prstGeom>
          <a:noFill/>
          <a:ln>
            <a:noFill/>
          </a:ln>
        </p:spPr>
        <p:txBody>
          <a:bodyPr anchorCtr="0" anchor="t" bIns="101825" lIns="101825" spcFirstLastPara="1" rIns="101825" wrap="square" tIns="101825">
            <a:noAutofit/>
          </a:bodyPr>
          <a:lstStyle>
            <a:lvl1pPr indent="-457200" lvl="0" marL="457200" marR="0" algn="l">
              <a:lnSpc>
                <a:spcPct val="100000"/>
              </a:lnSpc>
              <a:spcBef>
                <a:spcPts val="8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1pPr>
            <a:lvl2pPr indent="-425450" lvl="1" marL="9144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2pPr>
            <a:lvl3pPr indent="-400050" lvl="2" marL="13716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210" name="Google Shape;210;g2d5533d0773_0_618"/>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211" name="Shape 211"/>
        <p:cNvGrpSpPr/>
        <p:nvPr/>
      </p:nvGrpSpPr>
      <p:grpSpPr>
        <a:xfrm>
          <a:off x="0" y="0"/>
          <a:ext cx="0" cy="0"/>
          <a:chOff x="0" y="0"/>
          <a:chExt cx="0" cy="0"/>
        </a:xfrm>
      </p:grpSpPr>
      <p:sp>
        <p:nvSpPr>
          <p:cNvPr id="212" name="Google Shape;212;g2d5533d0773_0_622"/>
          <p:cNvSpPr txBox="1"/>
          <p:nvPr>
            <p:ph type="title"/>
          </p:nvPr>
        </p:nvSpPr>
        <p:spPr>
          <a:xfrm rot="5400000">
            <a:off x="4732349" y="2171687"/>
            <a:ext cx="5851500" cy="2057400"/>
          </a:xfrm>
          <a:prstGeom prst="rect">
            <a:avLst/>
          </a:prstGeom>
          <a:noFill/>
          <a:ln>
            <a:noFill/>
          </a:ln>
        </p:spPr>
        <p:txBody>
          <a:bodyPr anchorCtr="0" anchor="t" bIns="101825" lIns="101825" spcFirstLastPara="1" rIns="101825" wrap="square" tIns="101825">
            <a:noAutofit/>
          </a:bodyPr>
          <a:lstStyle>
            <a:lvl1pPr lvl="0" marR="0" algn="ctr">
              <a:lnSpc>
                <a:spcPct val="100000"/>
              </a:lnSpc>
              <a:spcBef>
                <a:spcPts val="0"/>
              </a:spcBef>
              <a:spcAft>
                <a:spcPts val="0"/>
              </a:spcAft>
              <a:buClr>
                <a:schemeClr val="dk1"/>
              </a:buClr>
              <a:buSzPts val="4900"/>
              <a:buFont typeface="Calibri"/>
              <a:buNone/>
              <a:defRPr b="0" i="0" sz="4900" u="none" cap="none" strike="noStrike">
                <a:solidFill>
                  <a:schemeClr val="dk1"/>
                </a:solidFill>
                <a:latin typeface="Calibri"/>
                <a:ea typeface="Calibri"/>
                <a:cs typeface="Calibri"/>
                <a:sym typeface="Calibri"/>
              </a:defRPr>
            </a:lvl1pPr>
            <a:lvl2pPr lvl="1">
              <a:spcBef>
                <a:spcPts val="0"/>
              </a:spcBef>
              <a:spcAft>
                <a:spcPts val="0"/>
              </a:spcAft>
              <a:buSzPts val="2100"/>
              <a:buFont typeface="Arial"/>
              <a:buNone/>
              <a:defRPr sz="2100"/>
            </a:lvl2pPr>
            <a:lvl3pPr lvl="2">
              <a:spcBef>
                <a:spcPts val="0"/>
              </a:spcBef>
              <a:spcAft>
                <a:spcPts val="0"/>
              </a:spcAft>
              <a:buSzPts val="2100"/>
              <a:buFont typeface="Arial"/>
              <a:buNone/>
              <a:defRPr sz="2100"/>
            </a:lvl3pPr>
            <a:lvl4pPr lvl="3">
              <a:spcBef>
                <a:spcPts val="0"/>
              </a:spcBef>
              <a:spcAft>
                <a:spcPts val="0"/>
              </a:spcAft>
              <a:buSzPts val="2100"/>
              <a:buFont typeface="Arial"/>
              <a:buNone/>
              <a:defRPr sz="2100"/>
            </a:lvl4pPr>
            <a:lvl5pPr lvl="4">
              <a:spcBef>
                <a:spcPts val="0"/>
              </a:spcBef>
              <a:spcAft>
                <a:spcPts val="0"/>
              </a:spcAft>
              <a:buSzPts val="2100"/>
              <a:buFont typeface="Arial"/>
              <a:buNone/>
              <a:defRPr sz="2100"/>
            </a:lvl5pPr>
            <a:lvl6pPr lvl="5">
              <a:spcBef>
                <a:spcPts val="0"/>
              </a:spcBef>
              <a:spcAft>
                <a:spcPts val="0"/>
              </a:spcAft>
              <a:buSzPts val="2100"/>
              <a:buFont typeface="Arial"/>
              <a:buNone/>
              <a:defRPr sz="2100"/>
            </a:lvl6pPr>
            <a:lvl7pPr lvl="6">
              <a:spcBef>
                <a:spcPts val="0"/>
              </a:spcBef>
              <a:spcAft>
                <a:spcPts val="0"/>
              </a:spcAft>
              <a:buSzPts val="2100"/>
              <a:buFont typeface="Arial"/>
              <a:buNone/>
              <a:defRPr sz="2100"/>
            </a:lvl7pPr>
            <a:lvl8pPr lvl="7">
              <a:spcBef>
                <a:spcPts val="0"/>
              </a:spcBef>
              <a:spcAft>
                <a:spcPts val="0"/>
              </a:spcAft>
              <a:buSzPts val="2100"/>
              <a:buFont typeface="Arial"/>
              <a:buNone/>
              <a:defRPr sz="2100"/>
            </a:lvl8pPr>
            <a:lvl9pPr lvl="8">
              <a:spcBef>
                <a:spcPts val="0"/>
              </a:spcBef>
              <a:spcAft>
                <a:spcPts val="0"/>
              </a:spcAft>
              <a:buSzPts val="2100"/>
              <a:buFont typeface="Arial"/>
              <a:buNone/>
              <a:defRPr sz="2100"/>
            </a:lvl9pPr>
          </a:lstStyle>
          <a:p/>
        </p:txBody>
      </p:sp>
      <p:sp>
        <p:nvSpPr>
          <p:cNvPr id="213" name="Google Shape;213;g2d5533d0773_0_622"/>
          <p:cNvSpPr txBox="1"/>
          <p:nvPr>
            <p:ph idx="1" type="body"/>
          </p:nvPr>
        </p:nvSpPr>
        <p:spPr>
          <a:xfrm rot="5400000">
            <a:off x="541349" y="190487"/>
            <a:ext cx="5851500" cy="6019800"/>
          </a:xfrm>
          <a:prstGeom prst="rect">
            <a:avLst/>
          </a:prstGeom>
          <a:noFill/>
          <a:ln>
            <a:noFill/>
          </a:ln>
        </p:spPr>
        <p:txBody>
          <a:bodyPr anchorCtr="0" anchor="t" bIns="101825" lIns="101825" spcFirstLastPara="1" rIns="101825" wrap="square" tIns="101825">
            <a:noAutofit/>
          </a:bodyPr>
          <a:lstStyle>
            <a:lvl1pPr indent="-457200" lvl="0" marL="457200" marR="0" algn="l">
              <a:lnSpc>
                <a:spcPct val="100000"/>
              </a:lnSpc>
              <a:spcBef>
                <a:spcPts val="8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1pPr>
            <a:lvl2pPr indent="-425450" lvl="1" marL="914400" marR="0" algn="l">
              <a:lnSpc>
                <a:spcPct val="100000"/>
              </a:lnSpc>
              <a:spcBef>
                <a:spcPts val="700"/>
              </a:spcBef>
              <a:spcAft>
                <a:spcPts val="0"/>
              </a:spcAft>
              <a:buClr>
                <a:schemeClr val="dk1"/>
              </a:buClr>
              <a:buSzPts val="3100"/>
              <a:buFont typeface="Arial"/>
              <a:buChar char="–"/>
              <a:defRPr b="0" i="0" sz="3100" u="none" cap="none" strike="noStrike">
                <a:solidFill>
                  <a:schemeClr val="dk1"/>
                </a:solidFill>
                <a:latin typeface="Calibri"/>
                <a:ea typeface="Calibri"/>
                <a:cs typeface="Calibri"/>
                <a:sym typeface="Calibri"/>
              </a:defRPr>
            </a:lvl2pPr>
            <a:lvl3pPr indent="-400050" lvl="2" marL="1371600" marR="0" algn="l">
              <a:lnSpc>
                <a:spcPct val="100000"/>
              </a:lnSpc>
              <a:spcBef>
                <a:spcPts val="60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algn="l">
              <a:lnSpc>
                <a:spcPct val="100000"/>
              </a:lnSpc>
              <a:spcBef>
                <a:spcPts val="40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214" name="Google Shape;214;g2d5533d0773_0_622"/>
          <p:cNvSpPr txBox="1"/>
          <p:nvPr>
            <p:ph idx="12" type="sldNum"/>
          </p:nvPr>
        </p:nvSpPr>
        <p:spPr>
          <a:xfrm>
            <a:off x="8556784" y="6333134"/>
            <a:ext cx="548700" cy="524700"/>
          </a:xfrm>
          <a:prstGeom prst="rect">
            <a:avLst/>
          </a:prstGeom>
        </p:spPr>
        <p:txBody>
          <a:bodyPr anchorCtr="0" anchor="t" bIns="101825" lIns="101825" spcFirstLastPara="1" rIns="101825" wrap="square" tIns="101825">
            <a:noAutofit/>
          </a:bodyPr>
          <a:lstStyle>
            <a:lvl1pPr lvl="0">
              <a:buNone/>
              <a:defRPr>
                <a:solidFill>
                  <a:schemeClr val="dk1"/>
                </a:solidFill>
                <a:latin typeface="Calibri"/>
                <a:ea typeface="Calibri"/>
                <a:cs typeface="Calibri"/>
                <a:sym typeface="Calibri"/>
              </a:defRPr>
            </a:lvl1pPr>
            <a:lvl2pPr lvl="1">
              <a:buNone/>
              <a:defRPr>
                <a:solidFill>
                  <a:schemeClr val="dk1"/>
                </a:solidFill>
                <a:latin typeface="Calibri"/>
                <a:ea typeface="Calibri"/>
                <a:cs typeface="Calibri"/>
                <a:sym typeface="Calibri"/>
              </a:defRPr>
            </a:lvl2pPr>
            <a:lvl3pPr lvl="2">
              <a:buNone/>
              <a:defRPr>
                <a:solidFill>
                  <a:schemeClr val="dk1"/>
                </a:solidFill>
                <a:latin typeface="Calibri"/>
                <a:ea typeface="Calibri"/>
                <a:cs typeface="Calibri"/>
                <a:sym typeface="Calibri"/>
              </a:defRPr>
            </a:lvl3pPr>
            <a:lvl4pPr lvl="3">
              <a:buNone/>
              <a:defRPr>
                <a:solidFill>
                  <a:schemeClr val="dk1"/>
                </a:solidFill>
                <a:latin typeface="Calibri"/>
                <a:ea typeface="Calibri"/>
                <a:cs typeface="Calibri"/>
                <a:sym typeface="Calibri"/>
              </a:defRPr>
            </a:lvl4pPr>
            <a:lvl5pPr lvl="4">
              <a:buNone/>
              <a:defRPr>
                <a:solidFill>
                  <a:schemeClr val="dk1"/>
                </a:solidFill>
                <a:latin typeface="Calibri"/>
                <a:ea typeface="Calibri"/>
                <a:cs typeface="Calibri"/>
                <a:sym typeface="Calibri"/>
              </a:defRPr>
            </a:lvl5pPr>
            <a:lvl6pPr lvl="5">
              <a:buNone/>
              <a:defRPr>
                <a:solidFill>
                  <a:schemeClr val="dk1"/>
                </a:solidFill>
                <a:latin typeface="Calibri"/>
                <a:ea typeface="Calibri"/>
                <a:cs typeface="Calibri"/>
                <a:sym typeface="Calibri"/>
              </a:defRPr>
            </a:lvl6pPr>
            <a:lvl7pPr lvl="6">
              <a:buNone/>
              <a:defRPr>
                <a:solidFill>
                  <a:schemeClr val="dk1"/>
                </a:solidFill>
                <a:latin typeface="Calibri"/>
                <a:ea typeface="Calibri"/>
                <a:cs typeface="Calibri"/>
                <a:sym typeface="Calibri"/>
              </a:defRPr>
            </a:lvl7pPr>
            <a:lvl8pPr lvl="7">
              <a:buNone/>
              <a:defRPr>
                <a:solidFill>
                  <a:schemeClr val="dk1"/>
                </a:solidFill>
                <a:latin typeface="Calibri"/>
                <a:ea typeface="Calibri"/>
                <a:cs typeface="Calibri"/>
                <a:sym typeface="Calibri"/>
              </a:defRPr>
            </a:lvl8pPr>
            <a:lvl9pPr lvl="8">
              <a:buNone/>
              <a:defRPr>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OBJECT_1">
    <p:spTree>
      <p:nvGrpSpPr>
        <p:cNvPr id="215" name="Shape 215"/>
        <p:cNvGrpSpPr/>
        <p:nvPr/>
      </p:nvGrpSpPr>
      <p:grpSpPr>
        <a:xfrm>
          <a:off x="0" y="0"/>
          <a:ext cx="0" cy="0"/>
          <a:chOff x="0" y="0"/>
          <a:chExt cx="0" cy="0"/>
        </a:xfrm>
      </p:grpSpPr>
      <p:sp>
        <p:nvSpPr>
          <p:cNvPr id="216" name="Google Shape;216;g2d5533d0773_0_626"/>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17" name="Google Shape;217;g2d5533d0773_0_626"/>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18" name="Google Shape;218;g2d5533d0773_0_626"/>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1000" u="none" cap="none" strike="noStrike">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OBJECT_2">
    <p:spTree>
      <p:nvGrpSpPr>
        <p:cNvPr id="219" name="Shape 219"/>
        <p:cNvGrpSpPr/>
        <p:nvPr/>
      </p:nvGrpSpPr>
      <p:grpSpPr>
        <a:xfrm>
          <a:off x="0" y="0"/>
          <a:ext cx="0" cy="0"/>
          <a:chOff x="0" y="0"/>
          <a:chExt cx="0" cy="0"/>
        </a:xfrm>
      </p:grpSpPr>
      <p:sp>
        <p:nvSpPr>
          <p:cNvPr id="220" name="Google Shape;220;g2d5533d0773_0_630"/>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21" name="Google Shape;221;g2d5533d0773_0_630"/>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22" name="Google Shape;222;g2d5533d0773_0_630"/>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1000" u="none" cap="none" strike="noStrike">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p:cSld name="OBJECT_3">
    <p:spTree>
      <p:nvGrpSpPr>
        <p:cNvPr id="223" name="Shape 223"/>
        <p:cNvGrpSpPr/>
        <p:nvPr/>
      </p:nvGrpSpPr>
      <p:grpSpPr>
        <a:xfrm>
          <a:off x="0" y="0"/>
          <a:ext cx="0" cy="0"/>
          <a:chOff x="0" y="0"/>
          <a:chExt cx="0" cy="0"/>
        </a:xfrm>
      </p:grpSpPr>
      <p:sp>
        <p:nvSpPr>
          <p:cNvPr id="224" name="Google Shape;224;g2d5533d0773_0_634"/>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25" name="Google Shape;225;g2d5533d0773_0_634"/>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26" name="Google Shape;226;g2d5533d0773_0_634"/>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1000" u="none" cap="none" strike="noStrike">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3">
  <p:cSld name="OBJECT_4">
    <p:spTree>
      <p:nvGrpSpPr>
        <p:cNvPr id="227" name="Shape 227"/>
        <p:cNvGrpSpPr/>
        <p:nvPr/>
      </p:nvGrpSpPr>
      <p:grpSpPr>
        <a:xfrm>
          <a:off x="0" y="0"/>
          <a:ext cx="0" cy="0"/>
          <a:chOff x="0" y="0"/>
          <a:chExt cx="0" cy="0"/>
        </a:xfrm>
      </p:grpSpPr>
      <p:sp>
        <p:nvSpPr>
          <p:cNvPr id="228" name="Google Shape;228;g2d5533d0773_0_638"/>
          <p:cNvSpPr txBox="1"/>
          <p:nvPr>
            <p:ph idx="11" type="ftr"/>
          </p:nvPr>
        </p:nvSpPr>
        <p:spPr>
          <a:xfrm>
            <a:off x="3028950" y="6356350"/>
            <a:ext cx="3086100" cy="3651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29" name="Google Shape;229;g2d5533d0773_0_638"/>
          <p:cNvSpPr txBox="1"/>
          <p:nvPr>
            <p:ph idx="10" type="dt"/>
          </p:nvPr>
        </p:nvSpPr>
        <p:spPr>
          <a:xfrm>
            <a:off x="628650" y="6356350"/>
            <a:ext cx="2057400" cy="3651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200"/>
              <a:buNone/>
              <a:defRPr sz="1200">
                <a:solidFill>
                  <a:srgbClr val="888888"/>
                </a:solidFill>
              </a:defRPr>
            </a:lvl1pPr>
            <a:lvl2pPr lvl="1" algn="l">
              <a:spcBef>
                <a:spcPts val="0"/>
              </a:spcBef>
              <a:spcAft>
                <a:spcPts val="0"/>
              </a:spcAft>
              <a:buSzPts val="1200"/>
              <a:buNone/>
              <a:defRPr sz="1200"/>
            </a:lvl2pPr>
            <a:lvl3pPr lvl="2" algn="l">
              <a:spcBef>
                <a:spcPts val="0"/>
              </a:spcBef>
              <a:spcAft>
                <a:spcPts val="0"/>
              </a:spcAft>
              <a:buSzPts val="1200"/>
              <a:buNone/>
              <a:defRPr sz="1200"/>
            </a:lvl3pPr>
            <a:lvl4pPr lvl="3" algn="l">
              <a:spcBef>
                <a:spcPts val="0"/>
              </a:spcBef>
              <a:spcAft>
                <a:spcPts val="0"/>
              </a:spcAft>
              <a:buSzPts val="1200"/>
              <a:buNone/>
              <a:defRPr sz="1200"/>
            </a:lvl4pPr>
            <a:lvl5pPr lvl="4" algn="l">
              <a:spcBef>
                <a:spcPts val="0"/>
              </a:spcBef>
              <a:spcAft>
                <a:spcPts val="0"/>
              </a:spcAft>
              <a:buSzPts val="1200"/>
              <a:buNone/>
              <a:defRPr sz="1200"/>
            </a:lvl5pPr>
            <a:lvl6pPr lvl="5" algn="l">
              <a:spcBef>
                <a:spcPts val="0"/>
              </a:spcBef>
              <a:spcAft>
                <a:spcPts val="0"/>
              </a:spcAft>
              <a:buSzPts val="1200"/>
              <a:buNone/>
              <a:defRPr sz="1200"/>
            </a:lvl6pPr>
            <a:lvl7pPr lvl="6" algn="l">
              <a:spcBef>
                <a:spcPts val="0"/>
              </a:spcBef>
              <a:spcAft>
                <a:spcPts val="0"/>
              </a:spcAft>
              <a:buSzPts val="1200"/>
              <a:buNone/>
              <a:defRPr sz="1200"/>
            </a:lvl7pPr>
            <a:lvl8pPr lvl="7" algn="l">
              <a:spcBef>
                <a:spcPts val="0"/>
              </a:spcBef>
              <a:spcAft>
                <a:spcPts val="0"/>
              </a:spcAft>
              <a:buSzPts val="1200"/>
              <a:buNone/>
              <a:defRPr sz="1200"/>
            </a:lvl8pPr>
            <a:lvl9pPr lvl="8" algn="l">
              <a:spcBef>
                <a:spcPts val="0"/>
              </a:spcBef>
              <a:spcAft>
                <a:spcPts val="0"/>
              </a:spcAft>
              <a:buSzPts val="1200"/>
              <a:buNone/>
              <a:defRPr sz="1200"/>
            </a:lvl9pPr>
          </a:lstStyle>
          <a:p/>
        </p:txBody>
      </p:sp>
      <p:sp>
        <p:nvSpPr>
          <p:cNvPr id="230" name="Google Shape;230;g2d5533d0773_0_638"/>
          <p:cNvSpPr txBox="1"/>
          <p:nvPr>
            <p:ph idx="12" type="sldNum"/>
          </p:nvPr>
        </p:nvSpPr>
        <p:spPr>
          <a:xfrm>
            <a:off x="6457950" y="6356350"/>
            <a:ext cx="2057400" cy="365100"/>
          </a:xfrm>
          <a:prstGeom prst="rect">
            <a:avLst/>
          </a:prstGeom>
          <a:noFill/>
          <a:ln>
            <a:noFill/>
          </a:ln>
        </p:spPr>
        <p:txBody>
          <a:bodyPr anchorCtr="0" anchor="ctr" bIns="0" lIns="0" spcFirstLastPara="1" rIns="0" wrap="square" tIns="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b="0" i="0" sz="1000" u="none" cap="none" strike="noStrike">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15"/>
          <p:cNvSpPr txBox="1"/>
          <p:nvPr>
            <p:ph type="title"/>
          </p:nvPr>
        </p:nvSpPr>
        <p:spPr>
          <a:xfrm>
            <a:off x="623887" y="1709738"/>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15"/>
          <p:cNvSpPr txBox="1"/>
          <p:nvPr>
            <p:ph idx="1" type="body"/>
          </p:nvPr>
        </p:nvSpPr>
        <p:spPr>
          <a:xfrm>
            <a:off x="623887" y="4589463"/>
            <a:ext cx="7886700" cy="150018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49"/>
              </a:spcBef>
              <a:spcAft>
                <a:spcPts val="0"/>
              </a:spcAft>
              <a:buClr>
                <a:srgbClr val="888888"/>
              </a:buClr>
              <a:buSzPts val="1800"/>
              <a:buNone/>
              <a:defRPr sz="1800">
                <a:solidFill>
                  <a:srgbClr val="888888"/>
                </a:solidFill>
              </a:defRPr>
            </a:lvl1pPr>
            <a:lvl2pPr indent="-228600" lvl="1" marL="914400" algn="l">
              <a:lnSpc>
                <a:spcPct val="90000"/>
              </a:lnSpc>
              <a:spcBef>
                <a:spcPts val="374"/>
              </a:spcBef>
              <a:spcAft>
                <a:spcPts val="0"/>
              </a:spcAft>
              <a:buClr>
                <a:srgbClr val="888888"/>
              </a:buClr>
              <a:buSzPts val="1500"/>
              <a:buNone/>
              <a:defRPr sz="1500">
                <a:solidFill>
                  <a:srgbClr val="888888"/>
                </a:solidFill>
              </a:defRPr>
            </a:lvl2pPr>
            <a:lvl3pPr indent="-228600" lvl="2" marL="1371600" algn="l">
              <a:lnSpc>
                <a:spcPct val="90000"/>
              </a:lnSpc>
              <a:spcBef>
                <a:spcPts val="374"/>
              </a:spcBef>
              <a:spcAft>
                <a:spcPts val="0"/>
              </a:spcAft>
              <a:buClr>
                <a:srgbClr val="888888"/>
              </a:buClr>
              <a:buSzPts val="1350"/>
              <a:buNone/>
              <a:defRPr sz="1350">
                <a:solidFill>
                  <a:srgbClr val="888888"/>
                </a:solidFill>
              </a:defRPr>
            </a:lvl3pPr>
            <a:lvl4pPr indent="-228600" lvl="3" marL="1828800" algn="l">
              <a:lnSpc>
                <a:spcPct val="90000"/>
              </a:lnSpc>
              <a:spcBef>
                <a:spcPts val="374"/>
              </a:spcBef>
              <a:spcAft>
                <a:spcPts val="0"/>
              </a:spcAft>
              <a:buClr>
                <a:srgbClr val="888888"/>
              </a:buClr>
              <a:buSzPts val="1200"/>
              <a:buNone/>
              <a:defRPr sz="1200">
                <a:solidFill>
                  <a:srgbClr val="888888"/>
                </a:solidFill>
              </a:defRPr>
            </a:lvl4pPr>
            <a:lvl5pPr indent="-228600" lvl="4" marL="2286000" algn="l">
              <a:lnSpc>
                <a:spcPct val="90000"/>
              </a:lnSpc>
              <a:spcBef>
                <a:spcPts val="374"/>
              </a:spcBef>
              <a:spcAft>
                <a:spcPts val="0"/>
              </a:spcAft>
              <a:buClr>
                <a:srgbClr val="888888"/>
              </a:buClr>
              <a:buSzPts val="1200"/>
              <a:buNone/>
              <a:defRPr sz="1200">
                <a:solidFill>
                  <a:srgbClr val="888888"/>
                </a:solidFill>
              </a:defRPr>
            </a:lvl5pPr>
            <a:lvl6pPr indent="-228600" lvl="5" marL="2743200" algn="l">
              <a:lnSpc>
                <a:spcPct val="90000"/>
              </a:lnSpc>
              <a:spcBef>
                <a:spcPts val="374"/>
              </a:spcBef>
              <a:spcAft>
                <a:spcPts val="0"/>
              </a:spcAft>
              <a:buClr>
                <a:srgbClr val="888888"/>
              </a:buClr>
              <a:buSzPts val="1200"/>
              <a:buNone/>
              <a:defRPr sz="1200">
                <a:solidFill>
                  <a:srgbClr val="888888"/>
                </a:solidFill>
              </a:defRPr>
            </a:lvl6pPr>
            <a:lvl7pPr indent="-228600" lvl="6" marL="3200400" algn="l">
              <a:lnSpc>
                <a:spcPct val="90000"/>
              </a:lnSpc>
              <a:spcBef>
                <a:spcPts val="374"/>
              </a:spcBef>
              <a:spcAft>
                <a:spcPts val="0"/>
              </a:spcAft>
              <a:buClr>
                <a:srgbClr val="888888"/>
              </a:buClr>
              <a:buSzPts val="1200"/>
              <a:buNone/>
              <a:defRPr sz="1200">
                <a:solidFill>
                  <a:srgbClr val="888888"/>
                </a:solidFill>
              </a:defRPr>
            </a:lvl7pPr>
            <a:lvl8pPr indent="-228600" lvl="7" marL="3657600" algn="l">
              <a:lnSpc>
                <a:spcPct val="90000"/>
              </a:lnSpc>
              <a:spcBef>
                <a:spcPts val="374"/>
              </a:spcBef>
              <a:spcAft>
                <a:spcPts val="0"/>
              </a:spcAft>
              <a:buClr>
                <a:srgbClr val="888888"/>
              </a:buClr>
              <a:buSzPts val="1200"/>
              <a:buNone/>
              <a:defRPr sz="1200">
                <a:solidFill>
                  <a:srgbClr val="888888"/>
                </a:solidFill>
              </a:defRPr>
            </a:lvl8pPr>
            <a:lvl9pPr indent="-228600" lvl="8" marL="4114800" algn="l">
              <a:lnSpc>
                <a:spcPct val="90000"/>
              </a:lnSpc>
              <a:spcBef>
                <a:spcPts val="374"/>
              </a:spcBef>
              <a:spcAft>
                <a:spcPts val="0"/>
              </a:spcAft>
              <a:buClr>
                <a:srgbClr val="888888"/>
              </a:buClr>
              <a:buSzPts val="1200"/>
              <a:buNone/>
              <a:defRPr sz="1200">
                <a:solidFill>
                  <a:srgbClr val="888888"/>
                </a:solidFill>
              </a:defRPr>
            </a:lvl9pPr>
          </a:lstStyle>
          <a:p/>
        </p:txBody>
      </p:sp>
      <p:sp>
        <p:nvSpPr>
          <p:cNvPr id="34" name="Google Shape;34;p115"/>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15"/>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15"/>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16"/>
          <p:cNvSpPr txBox="1"/>
          <p:nvPr>
            <p:ph type="title"/>
          </p:nvPr>
        </p:nvSpPr>
        <p:spPr>
          <a:xfrm>
            <a:off x="628649" y="365125"/>
            <a:ext cx="7886700" cy="13255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16"/>
          <p:cNvSpPr txBox="1"/>
          <p:nvPr>
            <p:ph idx="1" type="body"/>
          </p:nvPr>
        </p:nvSpPr>
        <p:spPr>
          <a:xfrm>
            <a:off x="628649"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40" name="Google Shape;40;p116"/>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41" name="Google Shape;41;p116"/>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16"/>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16"/>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17"/>
          <p:cNvSpPr txBox="1"/>
          <p:nvPr>
            <p:ph type="title"/>
          </p:nvPr>
        </p:nvSpPr>
        <p:spPr>
          <a:xfrm>
            <a:off x="629840" y="365125"/>
            <a:ext cx="7886700" cy="13255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17"/>
          <p:cNvSpPr txBox="1"/>
          <p:nvPr>
            <p:ph idx="1" type="body"/>
          </p:nvPr>
        </p:nvSpPr>
        <p:spPr>
          <a:xfrm>
            <a:off x="629841" y="1681162"/>
            <a:ext cx="3868339" cy="823911"/>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49"/>
              </a:spcBef>
              <a:spcAft>
                <a:spcPts val="0"/>
              </a:spcAft>
              <a:buClr>
                <a:schemeClr val="dk1"/>
              </a:buClr>
              <a:buSzPts val="1800"/>
              <a:buNone/>
              <a:defRPr b="1" sz="1800"/>
            </a:lvl1pPr>
            <a:lvl2pPr indent="-228600" lvl="1" marL="914400" algn="l">
              <a:lnSpc>
                <a:spcPct val="90000"/>
              </a:lnSpc>
              <a:spcBef>
                <a:spcPts val="374"/>
              </a:spcBef>
              <a:spcAft>
                <a:spcPts val="0"/>
              </a:spcAft>
              <a:buClr>
                <a:schemeClr val="dk1"/>
              </a:buClr>
              <a:buSzPts val="1500"/>
              <a:buNone/>
              <a:defRPr b="1" sz="1500"/>
            </a:lvl2pPr>
            <a:lvl3pPr indent="-228600" lvl="2" marL="1371600" algn="l">
              <a:lnSpc>
                <a:spcPct val="90000"/>
              </a:lnSpc>
              <a:spcBef>
                <a:spcPts val="374"/>
              </a:spcBef>
              <a:spcAft>
                <a:spcPts val="0"/>
              </a:spcAft>
              <a:buClr>
                <a:schemeClr val="dk1"/>
              </a:buClr>
              <a:buSzPts val="1350"/>
              <a:buNone/>
              <a:defRPr b="1" sz="1350"/>
            </a:lvl3pPr>
            <a:lvl4pPr indent="-228600" lvl="3" marL="1828800" algn="l">
              <a:lnSpc>
                <a:spcPct val="90000"/>
              </a:lnSpc>
              <a:spcBef>
                <a:spcPts val="374"/>
              </a:spcBef>
              <a:spcAft>
                <a:spcPts val="0"/>
              </a:spcAft>
              <a:buClr>
                <a:schemeClr val="dk1"/>
              </a:buClr>
              <a:buSzPts val="1200"/>
              <a:buNone/>
              <a:defRPr b="1" sz="1200"/>
            </a:lvl4pPr>
            <a:lvl5pPr indent="-228600" lvl="4" marL="2286000" algn="l">
              <a:lnSpc>
                <a:spcPct val="90000"/>
              </a:lnSpc>
              <a:spcBef>
                <a:spcPts val="374"/>
              </a:spcBef>
              <a:spcAft>
                <a:spcPts val="0"/>
              </a:spcAft>
              <a:buClr>
                <a:schemeClr val="dk1"/>
              </a:buClr>
              <a:buSzPts val="1200"/>
              <a:buNone/>
              <a:defRPr b="1" sz="1200"/>
            </a:lvl5pPr>
            <a:lvl6pPr indent="-228600" lvl="5" marL="2743200" algn="l">
              <a:lnSpc>
                <a:spcPct val="90000"/>
              </a:lnSpc>
              <a:spcBef>
                <a:spcPts val="374"/>
              </a:spcBef>
              <a:spcAft>
                <a:spcPts val="0"/>
              </a:spcAft>
              <a:buClr>
                <a:schemeClr val="dk1"/>
              </a:buClr>
              <a:buSzPts val="1200"/>
              <a:buNone/>
              <a:defRPr b="1" sz="1200"/>
            </a:lvl6pPr>
            <a:lvl7pPr indent="-228600" lvl="6" marL="3200400" algn="l">
              <a:lnSpc>
                <a:spcPct val="90000"/>
              </a:lnSpc>
              <a:spcBef>
                <a:spcPts val="374"/>
              </a:spcBef>
              <a:spcAft>
                <a:spcPts val="0"/>
              </a:spcAft>
              <a:buClr>
                <a:schemeClr val="dk1"/>
              </a:buClr>
              <a:buSzPts val="1200"/>
              <a:buNone/>
              <a:defRPr b="1" sz="1200"/>
            </a:lvl7pPr>
            <a:lvl8pPr indent="-228600" lvl="7" marL="3657600" algn="l">
              <a:lnSpc>
                <a:spcPct val="90000"/>
              </a:lnSpc>
              <a:spcBef>
                <a:spcPts val="374"/>
              </a:spcBef>
              <a:spcAft>
                <a:spcPts val="0"/>
              </a:spcAft>
              <a:buClr>
                <a:schemeClr val="dk1"/>
              </a:buClr>
              <a:buSzPts val="1200"/>
              <a:buNone/>
              <a:defRPr b="1" sz="1200"/>
            </a:lvl8pPr>
            <a:lvl9pPr indent="-228600" lvl="8" marL="4114800" algn="l">
              <a:lnSpc>
                <a:spcPct val="90000"/>
              </a:lnSpc>
              <a:spcBef>
                <a:spcPts val="374"/>
              </a:spcBef>
              <a:spcAft>
                <a:spcPts val="0"/>
              </a:spcAft>
              <a:buClr>
                <a:schemeClr val="dk1"/>
              </a:buClr>
              <a:buSzPts val="1200"/>
              <a:buNone/>
              <a:defRPr b="1" sz="1200"/>
            </a:lvl9pPr>
          </a:lstStyle>
          <a:p/>
        </p:txBody>
      </p:sp>
      <p:sp>
        <p:nvSpPr>
          <p:cNvPr id="47" name="Google Shape;47;p117"/>
          <p:cNvSpPr txBox="1"/>
          <p:nvPr>
            <p:ph idx="2" type="body"/>
          </p:nvPr>
        </p:nvSpPr>
        <p:spPr>
          <a:xfrm>
            <a:off x="629841" y="2505074"/>
            <a:ext cx="3868339" cy="368458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48" name="Google Shape;48;p117"/>
          <p:cNvSpPr txBox="1"/>
          <p:nvPr>
            <p:ph idx="3" type="body"/>
          </p:nvPr>
        </p:nvSpPr>
        <p:spPr>
          <a:xfrm>
            <a:off x="4629150" y="1681162"/>
            <a:ext cx="3887390" cy="823911"/>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49"/>
              </a:spcBef>
              <a:spcAft>
                <a:spcPts val="0"/>
              </a:spcAft>
              <a:buClr>
                <a:schemeClr val="dk1"/>
              </a:buClr>
              <a:buSzPts val="1800"/>
              <a:buNone/>
              <a:defRPr b="1" sz="1800"/>
            </a:lvl1pPr>
            <a:lvl2pPr indent="-228600" lvl="1" marL="914400" algn="l">
              <a:lnSpc>
                <a:spcPct val="90000"/>
              </a:lnSpc>
              <a:spcBef>
                <a:spcPts val="374"/>
              </a:spcBef>
              <a:spcAft>
                <a:spcPts val="0"/>
              </a:spcAft>
              <a:buClr>
                <a:schemeClr val="dk1"/>
              </a:buClr>
              <a:buSzPts val="1500"/>
              <a:buNone/>
              <a:defRPr b="1" sz="1500"/>
            </a:lvl2pPr>
            <a:lvl3pPr indent="-228600" lvl="2" marL="1371600" algn="l">
              <a:lnSpc>
                <a:spcPct val="90000"/>
              </a:lnSpc>
              <a:spcBef>
                <a:spcPts val="374"/>
              </a:spcBef>
              <a:spcAft>
                <a:spcPts val="0"/>
              </a:spcAft>
              <a:buClr>
                <a:schemeClr val="dk1"/>
              </a:buClr>
              <a:buSzPts val="1350"/>
              <a:buNone/>
              <a:defRPr b="1" sz="1350"/>
            </a:lvl3pPr>
            <a:lvl4pPr indent="-228600" lvl="3" marL="1828800" algn="l">
              <a:lnSpc>
                <a:spcPct val="90000"/>
              </a:lnSpc>
              <a:spcBef>
                <a:spcPts val="374"/>
              </a:spcBef>
              <a:spcAft>
                <a:spcPts val="0"/>
              </a:spcAft>
              <a:buClr>
                <a:schemeClr val="dk1"/>
              </a:buClr>
              <a:buSzPts val="1200"/>
              <a:buNone/>
              <a:defRPr b="1" sz="1200"/>
            </a:lvl4pPr>
            <a:lvl5pPr indent="-228600" lvl="4" marL="2286000" algn="l">
              <a:lnSpc>
                <a:spcPct val="90000"/>
              </a:lnSpc>
              <a:spcBef>
                <a:spcPts val="374"/>
              </a:spcBef>
              <a:spcAft>
                <a:spcPts val="0"/>
              </a:spcAft>
              <a:buClr>
                <a:schemeClr val="dk1"/>
              </a:buClr>
              <a:buSzPts val="1200"/>
              <a:buNone/>
              <a:defRPr b="1" sz="1200"/>
            </a:lvl5pPr>
            <a:lvl6pPr indent="-228600" lvl="5" marL="2743200" algn="l">
              <a:lnSpc>
                <a:spcPct val="90000"/>
              </a:lnSpc>
              <a:spcBef>
                <a:spcPts val="374"/>
              </a:spcBef>
              <a:spcAft>
                <a:spcPts val="0"/>
              </a:spcAft>
              <a:buClr>
                <a:schemeClr val="dk1"/>
              </a:buClr>
              <a:buSzPts val="1200"/>
              <a:buNone/>
              <a:defRPr b="1" sz="1200"/>
            </a:lvl6pPr>
            <a:lvl7pPr indent="-228600" lvl="6" marL="3200400" algn="l">
              <a:lnSpc>
                <a:spcPct val="90000"/>
              </a:lnSpc>
              <a:spcBef>
                <a:spcPts val="374"/>
              </a:spcBef>
              <a:spcAft>
                <a:spcPts val="0"/>
              </a:spcAft>
              <a:buClr>
                <a:schemeClr val="dk1"/>
              </a:buClr>
              <a:buSzPts val="1200"/>
              <a:buNone/>
              <a:defRPr b="1" sz="1200"/>
            </a:lvl7pPr>
            <a:lvl8pPr indent="-228600" lvl="7" marL="3657600" algn="l">
              <a:lnSpc>
                <a:spcPct val="90000"/>
              </a:lnSpc>
              <a:spcBef>
                <a:spcPts val="374"/>
              </a:spcBef>
              <a:spcAft>
                <a:spcPts val="0"/>
              </a:spcAft>
              <a:buClr>
                <a:schemeClr val="dk1"/>
              </a:buClr>
              <a:buSzPts val="1200"/>
              <a:buNone/>
              <a:defRPr b="1" sz="1200"/>
            </a:lvl8pPr>
            <a:lvl9pPr indent="-228600" lvl="8" marL="4114800" algn="l">
              <a:lnSpc>
                <a:spcPct val="90000"/>
              </a:lnSpc>
              <a:spcBef>
                <a:spcPts val="374"/>
              </a:spcBef>
              <a:spcAft>
                <a:spcPts val="0"/>
              </a:spcAft>
              <a:buClr>
                <a:schemeClr val="dk1"/>
              </a:buClr>
              <a:buSzPts val="1200"/>
              <a:buNone/>
              <a:defRPr b="1" sz="1200"/>
            </a:lvl9pPr>
          </a:lstStyle>
          <a:p/>
        </p:txBody>
      </p:sp>
      <p:sp>
        <p:nvSpPr>
          <p:cNvPr id="49" name="Google Shape;49;p117"/>
          <p:cNvSpPr txBox="1"/>
          <p:nvPr>
            <p:ph idx="4" type="body"/>
          </p:nvPr>
        </p:nvSpPr>
        <p:spPr>
          <a:xfrm>
            <a:off x="4629150" y="2505074"/>
            <a:ext cx="3887390" cy="368458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49"/>
              </a:spcBef>
              <a:spcAft>
                <a:spcPts val="0"/>
              </a:spcAft>
              <a:buClr>
                <a:schemeClr val="dk1"/>
              </a:buClr>
              <a:buSzPts val="1800"/>
              <a:buChar char="•"/>
              <a:defRPr/>
            </a:lvl1pPr>
            <a:lvl2pPr indent="-342900" lvl="1" marL="914400" algn="l">
              <a:lnSpc>
                <a:spcPct val="90000"/>
              </a:lnSpc>
              <a:spcBef>
                <a:spcPts val="374"/>
              </a:spcBef>
              <a:spcAft>
                <a:spcPts val="0"/>
              </a:spcAft>
              <a:buClr>
                <a:schemeClr val="dk1"/>
              </a:buClr>
              <a:buSzPts val="1800"/>
              <a:buChar char="•"/>
              <a:defRPr/>
            </a:lvl2pPr>
            <a:lvl3pPr indent="-342900" lvl="2" marL="1371600" algn="l">
              <a:lnSpc>
                <a:spcPct val="90000"/>
              </a:lnSpc>
              <a:spcBef>
                <a:spcPts val="374"/>
              </a:spcBef>
              <a:spcAft>
                <a:spcPts val="0"/>
              </a:spcAft>
              <a:buClr>
                <a:schemeClr val="dk1"/>
              </a:buClr>
              <a:buSzPts val="1800"/>
              <a:buChar char="•"/>
              <a:defRPr/>
            </a:lvl3pPr>
            <a:lvl4pPr indent="-342900" lvl="3" marL="1828800" algn="l">
              <a:lnSpc>
                <a:spcPct val="90000"/>
              </a:lnSpc>
              <a:spcBef>
                <a:spcPts val="374"/>
              </a:spcBef>
              <a:spcAft>
                <a:spcPts val="0"/>
              </a:spcAft>
              <a:buClr>
                <a:schemeClr val="dk1"/>
              </a:buClr>
              <a:buSzPts val="1800"/>
              <a:buChar char="•"/>
              <a:defRPr/>
            </a:lvl4pPr>
            <a:lvl5pPr indent="-342900" lvl="4" marL="2286000" algn="l">
              <a:lnSpc>
                <a:spcPct val="90000"/>
              </a:lnSpc>
              <a:spcBef>
                <a:spcPts val="374"/>
              </a:spcBef>
              <a:spcAft>
                <a:spcPts val="0"/>
              </a:spcAft>
              <a:buClr>
                <a:schemeClr val="dk1"/>
              </a:buClr>
              <a:buSzPts val="1800"/>
              <a:buChar char="•"/>
              <a:defRPr/>
            </a:lvl5pPr>
            <a:lvl6pPr indent="-342900" lvl="5" marL="2743200" algn="l">
              <a:lnSpc>
                <a:spcPct val="90000"/>
              </a:lnSpc>
              <a:spcBef>
                <a:spcPts val="374"/>
              </a:spcBef>
              <a:spcAft>
                <a:spcPts val="0"/>
              </a:spcAft>
              <a:buClr>
                <a:schemeClr val="dk1"/>
              </a:buClr>
              <a:buSzPts val="1800"/>
              <a:buChar char="•"/>
              <a:defRPr/>
            </a:lvl6pPr>
            <a:lvl7pPr indent="-342900" lvl="6" marL="3200400" algn="l">
              <a:lnSpc>
                <a:spcPct val="90000"/>
              </a:lnSpc>
              <a:spcBef>
                <a:spcPts val="374"/>
              </a:spcBef>
              <a:spcAft>
                <a:spcPts val="0"/>
              </a:spcAft>
              <a:buClr>
                <a:schemeClr val="dk1"/>
              </a:buClr>
              <a:buSzPts val="1800"/>
              <a:buChar char="•"/>
              <a:defRPr/>
            </a:lvl7pPr>
            <a:lvl8pPr indent="-342900" lvl="7" marL="3657600" algn="l">
              <a:lnSpc>
                <a:spcPct val="90000"/>
              </a:lnSpc>
              <a:spcBef>
                <a:spcPts val="374"/>
              </a:spcBef>
              <a:spcAft>
                <a:spcPts val="0"/>
              </a:spcAft>
              <a:buClr>
                <a:schemeClr val="dk1"/>
              </a:buClr>
              <a:buSzPts val="1800"/>
              <a:buChar char="•"/>
              <a:defRPr/>
            </a:lvl8pPr>
            <a:lvl9pPr indent="-342900" lvl="8" marL="4114800" algn="l">
              <a:lnSpc>
                <a:spcPct val="90000"/>
              </a:lnSpc>
              <a:spcBef>
                <a:spcPts val="374"/>
              </a:spcBef>
              <a:spcAft>
                <a:spcPts val="0"/>
              </a:spcAft>
              <a:buClr>
                <a:schemeClr val="dk1"/>
              </a:buClr>
              <a:buSzPts val="1800"/>
              <a:buChar char="•"/>
              <a:defRPr/>
            </a:lvl9pPr>
          </a:lstStyle>
          <a:p/>
        </p:txBody>
      </p:sp>
      <p:sp>
        <p:nvSpPr>
          <p:cNvPr id="50" name="Google Shape;50;p117"/>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17"/>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17"/>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118"/>
          <p:cNvSpPr txBox="1"/>
          <p:nvPr>
            <p:ph type="title"/>
          </p:nvPr>
        </p:nvSpPr>
        <p:spPr>
          <a:xfrm>
            <a:off x="628649" y="365125"/>
            <a:ext cx="7886700" cy="13255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18"/>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18"/>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18"/>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19"/>
          <p:cNvSpPr txBox="1"/>
          <p:nvPr>
            <p:ph type="title"/>
          </p:nvPr>
        </p:nvSpPr>
        <p:spPr>
          <a:xfrm>
            <a:off x="629840" y="457200"/>
            <a:ext cx="294917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19"/>
          <p:cNvSpPr txBox="1"/>
          <p:nvPr>
            <p:ph idx="1" type="body"/>
          </p:nvPr>
        </p:nvSpPr>
        <p:spPr>
          <a:xfrm>
            <a:off x="3887390" y="987425"/>
            <a:ext cx="4629150" cy="487362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49"/>
              </a:spcBef>
              <a:spcAft>
                <a:spcPts val="0"/>
              </a:spcAft>
              <a:buClr>
                <a:schemeClr val="dk1"/>
              </a:buClr>
              <a:buSzPts val="2400"/>
              <a:buChar char="•"/>
              <a:defRPr sz="2400"/>
            </a:lvl1pPr>
            <a:lvl2pPr indent="-361950" lvl="1" marL="914400" algn="l">
              <a:lnSpc>
                <a:spcPct val="90000"/>
              </a:lnSpc>
              <a:spcBef>
                <a:spcPts val="374"/>
              </a:spcBef>
              <a:spcAft>
                <a:spcPts val="0"/>
              </a:spcAft>
              <a:buClr>
                <a:schemeClr val="dk1"/>
              </a:buClr>
              <a:buSzPts val="2100"/>
              <a:buChar char="•"/>
              <a:defRPr sz="2100"/>
            </a:lvl2pPr>
            <a:lvl3pPr indent="-342900" lvl="2" marL="1371600" algn="l">
              <a:lnSpc>
                <a:spcPct val="90000"/>
              </a:lnSpc>
              <a:spcBef>
                <a:spcPts val="374"/>
              </a:spcBef>
              <a:spcAft>
                <a:spcPts val="0"/>
              </a:spcAft>
              <a:buClr>
                <a:schemeClr val="dk1"/>
              </a:buClr>
              <a:buSzPts val="1800"/>
              <a:buChar char="•"/>
              <a:defRPr sz="1800"/>
            </a:lvl3pPr>
            <a:lvl4pPr indent="-323850" lvl="3" marL="1828800" algn="l">
              <a:lnSpc>
                <a:spcPct val="90000"/>
              </a:lnSpc>
              <a:spcBef>
                <a:spcPts val="374"/>
              </a:spcBef>
              <a:spcAft>
                <a:spcPts val="0"/>
              </a:spcAft>
              <a:buClr>
                <a:schemeClr val="dk1"/>
              </a:buClr>
              <a:buSzPts val="1500"/>
              <a:buChar char="•"/>
              <a:defRPr sz="1500"/>
            </a:lvl4pPr>
            <a:lvl5pPr indent="-323850" lvl="4" marL="2286000" algn="l">
              <a:lnSpc>
                <a:spcPct val="90000"/>
              </a:lnSpc>
              <a:spcBef>
                <a:spcPts val="374"/>
              </a:spcBef>
              <a:spcAft>
                <a:spcPts val="0"/>
              </a:spcAft>
              <a:buClr>
                <a:schemeClr val="dk1"/>
              </a:buClr>
              <a:buSzPts val="1500"/>
              <a:buChar char="•"/>
              <a:defRPr sz="1500"/>
            </a:lvl5pPr>
            <a:lvl6pPr indent="-323850" lvl="5" marL="2743200" algn="l">
              <a:lnSpc>
                <a:spcPct val="90000"/>
              </a:lnSpc>
              <a:spcBef>
                <a:spcPts val="374"/>
              </a:spcBef>
              <a:spcAft>
                <a:spcPts val="0"/>
              </a:spcAft>
              <a:buClr>
                <a:schemeClr val="dk1"/>
              </a:buClr>
              <a:buSzPts val="1500"/>
              <a:buChar char="•"/>
              <a:defRPr sz="1500"/>
            </a:lvl6pPr>
            <a:lvl7pPr indent="-323850" lvl="6" marL="3200400" algn="l">
              <a:lnSpc>
                <a:spcPct val="90000"/>
              </a:lnSpc>
              <a:spcBef>
                <a:spcPts val="374"/>
              </a:spcBef>
              <a:spcAft>
                <a:spcPts val="0"/>
              </a:spcAft>
              <a:buClr>
                <a:schemeClr val="dk1"/>
              </a:buClr>
              <a:buSzPts val="1500"/>
              <a:buChar char="•"/>
              <a:defRPr sz="1500"/>
            </a:lvl7pPr>
            <a:lvl8pPr indent="-323850" lvl="7" marL="3657600" algn="l">
              <a:lnSpc>
                <a:spcPct val="90000"/>
              </a:lnSpc>
              <a:spcBef>
                <a:spcPts val="374"/>
              </a:spcBef>
              <a:spcAft>
                <a:spcPts val="0"/>
              </a:spcAft>
              <a:buClr>
                <a:schemeClr val="dk1"/>
              </a:buClr>
              <a:buSzPts val="1500"/>
              <a:buChar char="•"/>
              <a:defRPr sz="1500"/>
            </a:lvl8pPr>
            <a:lvl9pPr indent="-323850" lvl="8" marL="4114800" algn="l">
              <a:lnSpc>
                <a:spcPct val="90000"/>
              </a:lnSpc>
              <a:spcBef>
                <a:spcPts val="374"/>
              </a:spcBef>
              <a:spcAft>
                <a:spcPts val="0"/>
              </a:spcAft>
              <a:buClr>
                <a:schemeClr val="dk1"/>
              </a:buClr>
              <a:buSzPts val="1500"/>
              <a:buChar char="•"/>
              <a:defRPr sz="1500"/>
            </a:lvl9pPr>
          </a:lstStyle>
          <a:p/>
        </p:txBody>
      </p:sp>
      <p:sp>
        <p:nvSpPr>
          <p:cNvPr id="61" name="Google Shape;61;p119"/>
          <p:cNvSpPr txBox="1"/>
          <p:nvPr>
            <p:ph idx="2" type="body"/>
          </p:nvPr>
        </p:nvSpPr>
        <p:spPr>
          <a:xfrm>
            <a:off x="629840" y="2057399"/>
            <a:ext cx="2949177" cy="381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49"/>
              </a:spcBef>
              <a:spcAft>
                <a:spcPts val="0"/>
              </a:spcAft>
              <a:buClr>
                <a:schemeClr val="dk1"/>
              </a:buClr>
              <a:buSzPts val="1200"/>
              <a:buNone/>
              <a:defRPr sz="1200"/>
            </a:lvl1pPr>
            <a:lvl2pPr indent="-228600" lvl="1" marL="914400" algn="l">
              <a:lnSpc>
                <a:spcPct val="90000"/>
              </a:lnSpc>
              <a:spcBef>
                <a:spcPts val="374"/>
              </a:spcBef>
              <a:spcAft>
                <a:spcPts val="0"/>
              </a:spcAft>
              <a:buClr>
                <a:schemeClr val="dk1"/>
              </a:buClr>
              <a:buSzPts val="1050"/>
              <a:buNone/>
              <a:defRPr sz="1050"/>
            </a:lvl2pPr>
            <a:lvl3pPr indent="-228600" lvl="2" marL="1371600" algn="l">
              <a:lnSpc>
                <a:spcPct val="90000"/>
              </a:lnSpc>
              <a:spcBef>
                <a:spcPts val="374"/>
              </a:spcBef>
              <a:spcAft>
                <a:spcPts val="0"/>
              </a:spcAft>
              <a:buClr>
                <a:schemeClr val="dk1"/>
              </a:buClr>
              <a:buSzPts val="900"/>
              <a:buNone/>
              <a:defRPr sz="900"/>
            </a:lvl3pPr>
            <a:lvl4pPr indent="-228600" lvl="3" marL="1828800" algn="l">
              <a:lnSpc>
                <a:spcPct val="90000"/>
              </a:lnSpc>
              <a:spcBef>
                <a:spcPts val="374"/>
              </a:spcBef>
              <a:spcAft>
                <a:spcPts val="0"/>
              </a:spcAft>
              <a:buClr>
                <a:schemeClr val="dk1"/>
              </a:buClr>
              <a:buSzPts val="750"/>
              <a:buNone/>
              <a:defRPr sz="750"/>
            </a:lvl4pPr>
            <a:lvl5pPr indent="-228600" lvl="4" marL="2286000" algn="l">
              <a:lnSpc>
                <a:spcPct val="90000"/>
              </a:lnSpc>
              <a:spcBef>
                <a:spcPts val="374"/>
              </a:spcBef>
              <a:spcAft>
                <a:spcPts val="0"/>
              </a:spcAft>
              <a:buClr>
                <a:schemeClr val="dk1"/>
              </a:buClr>
              <a:buSzPts val="750"/>
              <a:buNone/>
              <a:defRPr sz="750"/>
            </a:lvl5pPr>
            <a:lvl6pPr indent="-228600" lvl="5" marL="2743200" algn="l">
              <a:lnSpc>
                <a:spcPct val="90000"/>
              </a:lnSpc>
              <a:spcBef>
                <a:spcPts val="374"/>
              </a:spcBef>
              <a:spcAft>
                <a:spcPts val="0"/>
              </a:spcAft>
              <a:buClr>
                <a:schemeClr val="dk1"/>
              </a:buClr>
              <a:buSzPts val="750"/>
              <a:buNone/>
              <a:defRPr sz="750"/>
            </a:lvl6pPr>
            <a:lvl7pPr indent="-228600" lvl="6" marL="3200400" algn="l">
              <a:lnSpc>
                <a:spcPct val="90000"/>
              </a:lnSpc>
              <a:spcBef>
                <a:spcPts val="374"/>
              </a:spcBef>
              <a:spcAft>
                <a:spcPts val="0"/>
              </a:spcAft>
              <a:buClr>
                <a:schemeClr val="dk1"/>
              </a:buClr>
              <a:buSzPts val="750"/>
              <a:buNone/>
              <a:defRPr sz="750"/>
            </a:lvl7pPr>
            <a:lvl8pPr indent="-228600" lvl="7" marL="3657600" algn="l">
              <a:lnSpc>
                <a:spcPct val="90000"/>
              </a:lnSpc>
              <a:spcBef>
                <a:spcPts val="374"/>
              </a:spcBef>
              <a:spcAft>
                <a:spcPts val="0"/>
              </a:spcAft>
              <a:buClr>
                <a:schemeClr val="dk1"/>
              </a:buClr>
              <a:buSzPts val="750"/>
              <a:buNone/>
              <a:defRPr sz="750"/>
            </a:lvl8pPr>
            <a:lvl9pPr indent="-228600" lvl="8" marL="4114800" algn="l">
              <a:lnSpc>
                <a:spcPct val="90000"/>
              </a:lnSpc>
              <a:spcBef>
                <a:spcPts val="374"/>
              </a:spcBef>
              <a:spcAft>
                <a:spcPts val="0"/>
              </a:spcAft>
              <a:buClr>
                <a:schemeClr val="dk1"/>
              </a:buClr>
              <a:buSzPts val="750"/>
              <a:buNone/>
              <a:defRPr sz="750"/>
            </a:lvl9pPr>
          </a:lstStyle>
          <a:p/>
        </p:txBody>
      </p:sp>
      <p:sp>
        <p:nvSpPr>
          <p:cNvPr id="62" name="Google Shape;62;p119"/>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19"/>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19"/>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20"/>
          <p:cNvSpPr txBox="1"/>
          <p:nvPr>
            <p:ph type="title"/>
          </p:nvPr>
        </p:nvSpPr>
        <p:spPr>
          <a:xfrm>
            <a:off x="629840" y="457200"/>
            <a:ext cx="294917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20"/>
          <p:cNvSpPr/>
          <p:nvPr>
            <p:ph idx="2" type="pic"/>
          </p:nvPr>
        </p:nvSpPr>
        <p:spPr>
          <a:xfrm>
            <a:off x="3887390" y="987425"/>
            <a:ext cx="4629150" cy="4873625"/>
          </a:xfrm>
          <a:prstGeom prst="rect">
            <a:avLst/>
          </a:prstGeom>
          <a:noFill/>
          <a:ln>
            <a:noFill/>
          </a:ln>
        </p:spPr>
      </p:sp>
      <p:sp>
        <p:nvSpPr>
          <p:cNvPr id="68" name="Google Shape;68;p120"/>
          <p:cNvSpPr txBox="1"/>
          <p:nvPr>
            <p:ph idx="1" type="body"/>
          </p:nvPr>
        </p:nvSpPr>
        <p:spPr>
          <a:xfrm>
            <a:off x="629840" y="2057399"/>
            <a:ext cx="2949177" cy="381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49"/>
              </a:spcBef>
              <a:spcAft>
                <a:spcPts val="0"/>
              </a:spcAft>
              <a:buClr>
                <a:schemeClr val="dk1"/>
              </a:buClr>
              <a:buSzPts val="1200"/>
              <a:buNone/>
              <a:defRPr sz="1200"/>
            </a:lvl1pPr>
            <a:lvl2pPr indent="-228600" lvl="1" marL="914400" algn="l">
              <a:lnSpc>
                <a:spcPct val="90000"/>
              </a:lnSpc>
              <a:spcBef>
                <a:spcPts val="374"/>
              </a:spcBef>
              <a:spcAft>
                <a:spcPts val="0"/>
              </a:spcAft>
              <a:buClr>
                <a:schemeClr val="dk1"/>
              </a:buClr>
              <a:buSzPts val="1050"/>
              <a:buNone/>
              <a:defRPr sz="1050"/>
            </a:lvl2pPr>
            <a:lvl3pPr indent="-228600" lvl="2" marL="1371600" algn="l">
              <a:lnSpc>
                <a:spcPct val="90000"/>
              </a:lnSpc>
              <a:spcBef>
                <a:spcPts val="374"/>
              </a:spcBef>
              <a:spcAft>
                <a:spcPts val="0"/>
              </a:spcAft>
              <a:buClr>
                <a:schemeClr val="dk1"/>
              </a:buClr>
              <a:buSzPts val="900"/>
              <a:buNone/>
              <a:defRPr sz="900"/>
            </a:lvl3pPr>
            <a:lvl4pPr indent="-228600" lvl="3" marL="1828800" algn="l">
              <a:lnSpc>
                <a:spcPct val="90000"/>
              </a:lnSpc>
              <a:spcBef>
                <a:spcPts val="374"/>
              </a:spcBef>
              <a:spcAft>
                <a:spcPts val="0"/>
              </a:spcAft>
              <a:buClr>
                <a:schemeClr val="dk1"/>
              </a:buClr>
              <a:buSzPts val="750"/>
              <a:buNone/>
              <a:defRPr sz="750"/>
            </a:lvl4pPr>
            <a:lvl5pPr indent="-228600" lvl="4" marL="2286000" algn="l">
              <a:lnSpc>
                <a:spcPct val="90000"/>
              </a:lnSpc>
              <a:spcBef>
                <a:spcPts val="374"/>
              </a:spcBef>
              <a:spcAft>
                <a:spcPts val="0"/>
              </a:spcAft>
              <a:buClr>
                <a:schemeClr val="dk1"/>
              </a:buClr>
              <a:buSzPts val="750"/>
              <a:buNone/>
              <a:defRPr sz="750"/>
            </a:lvl5pPr>
            <a:lvl6pPr indent="-228600" lvl="5" marL="2743200" algn="l">
              <a:lnSpc>
                <a:spcPct val="90000"/>
              </a:lnSpc>
              <a:spcBef>
                <a:spcPts val="374"/>
              </a:spcBef>
              <a:spcAft>
                <a:spcPts val="0"/>
              </a:spcAft>
              <a:buClr>
                <a:schemeClr val="dk1"/>
              </a:buClr>
              <a:buSzPts val="750"/>
              <a:buNone/>
              <a:defRPr sz="750"/>
            </a:lvl6pPr>
            <a:lvl7pPr indent="-228600" lvl="6" marL="3200400" algn="l">
              <a:lnSpc>
                <a:spcPct val="90000"/>
              </a:lnSpc>
              <a:spcBef>
                <a:spcPts val="374"/>
              </a:spcBef>
              <a:spcAft>
                <a:spcPts val="0"/>
              </a:spcAft>
              <a:buClr>
                <a:schemeClr val="dk1"/>
              </a:buClr>
              <a:buSzPts val="750"/>
              <a:buNone/>
              <a:defRPr sz="750"/>
            </a:lvl7pPr>
            <a:lvl8pPr indent="-228600" lvl="7" marL="3657600" algn="l">
              <a:lnSpc>
                <a:spcPct val="90000"/>
              </a:lnSpc>
              <a:spcBef>
                <a:spcPts val="374"/>
              </a:spcBef>
              <a:spcAft>
                <a:spcPts val="0"/>
              </a:spcAft>
              <a:buClr>
                <a:schemeClr val="dk1"/>
              </a:buClr>
              <a:buSzPts val="750"/>
              <a:buNone/>
              <a:defRPr sz="750"/>
            </a:lvl8pPr>
            <a:lvl9pPr indent="-228600" lvl="8" marL="4114800" algn="l">
              <a:lnSpc>
                <a:spcPct val="90000"/>
              </a:lnSpc>
              <a:spcBef>
                <a:spcPts val="374"/>
              </a:spcBef>
              <a:spcAft>
                <a:spcPts val="0"/>
              </a:spcAft>
              <a:buClr>
                <a:schemeClr val="dk1"/>
              </a:buClr>
              <a:buSzPts val="750"/>
              <a:buNone/>
              <a:defRPr sz="750"/>
            </a:lvl9pPr>
          </a:lstStyle>
          <a:p/>
        </p:txBody>
      </p:sp>
      <p:sp>
        <p:nvSpPr>
          <p:cNvPr id="69" name="Google Shape;69;p120"/>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0"/>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20"/>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4.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6" Type="http://schemas.openxmlformats.org/officeDocument/2006/relationships/theme" Target="../theme/theme2.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1"/>
          <p:cNvSpPr txBox="1"/>
          <p:nvPr>
            <p:ph type="title"/>
          </p:nvPr>
        </p:nvSpPr>
        <p:spPr>
          <a:xfrm>
            <a:off x="628649" y="365125"/>
            <a:ext cx="7886700" cy="132556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11"/>
          <p:cNvSpPr txBox="1"/>
          <p:nvPr>
            <p:ph idx="1" type="body"/>
          </p:nvPr>
        </p:nvSpPr>
        <p:spPr>
          <a:xfrm>
            <a:off x="628649" y="1825625"/>
            <a:ext cx="7886700" cy="4351338"/>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49"/>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374"/>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374"/>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4325" lvl="3" marL="18288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indent="-314325" lvl="4" marL="22860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indent="-314325" lvl="5" marL="27432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4"/>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11"/>
          <p:cNvSpPr txBox="1"/>
          <p:nvPr>
            <p:ph idx="10" type="dt"/>
          </p:nvPr>
        </p:nvSpPr>
        <p:spPr>
          <a:xfrm>
            <a:off x="628649" y="6356350"/>
            <a:ext cx="205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3" name="Google Shape;13;p111"/>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4" name="Google Shape;14;p111"/>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 name="Shape 88"/>
        <p:cNvGrpSpPr/>
        <p:nvPr/>
      </p:nvGrpSpPr>
      <p:grpSpPr>
        <a:xfrm>
          <a:off x="0" y="0"/>
          <a:ext cx="0" cy="0"/>
          <a:chOff x="0" y="0"/>
          <a:chExt cx="0" cy="0"/>
        </a:xfrm>
      </p:grpSpPr>
      <p:sp>
        <p:nvSpPr>
          <p:cNvPr id="89" name="Google Shape;89;g2d5533d0773_0_109"/>
          <p:cNvSpPr txBox="1"/>
          <p:nvPr>
            <p:ph type="title"/>
          </p:nvPr>
        </p:nvSpPr>
        <p:spPr>
          <a:xfrm>
            <a:off x="628650" y="365125"/>
            <a:ext cx="7886700" cy="1325700"/>
          </a:xfrm>
          <a:prstGeom prst="rect">
            <a:avLst/>
          </a:prstGeom>
          <a:noFill/>
          <a:ln>
            <a:noFill/>
          </a:ln>
        </p:spPr>
        <p:txBody>
          <a:bodyPr anchorCtr="0" anchor="ctr" bIns="45700" lIns="91425" spcFirstLastPara="1" rIns="91425" wrap="square" tIns="45700">
            <a:normAutofit/>
          </a:bodyPr>
          <a:lstStyle>
            <a:lvl1pPr lvl="0" marR="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0" name="Google Shape;90;g2d5533d0773_0_109"/>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rm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1" name="Google Shape;91;g2d5533d0773_0_109"/>
          <p:cNvSpPr txBox="1"/>
          <p:nvPr>
            <p:ph idx="10" type="dt"/>
          </p:nvPr>
        </p:nvSpPr>
        <p:spPr>
          <a:xfrm>
            <a:off x="628650" y="6356350"/>
            <a:ext cx="20574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Google Shape;92;g2d5533d0773_0_109"/>
          <p:cNvSpPr txBox="1"/>
          <p:nvPr>
            <p:ph idx="11" type="ftr"/>
          </p:nvPr>
        </p:nvSpPr>
        <p:spPr>
          <a:xfrm>
            <a:off x="3028950" y="6356350"/>
            <a:ext cx="30861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3" name="Google Shape;93;g2d5533d0773_0_109"/>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757575"/>
                </a:solidFill>
                <a:latin typeface="Arial"/>
                <a:ea typeface="Arial"/>
                <a:cs typeface="Arial"/>
                <a:sym typeface="Arial"/>
              </a:defRPr>
            </a:lvl1pPr>
            <a:lvl2pPr indent="0" lvl="1" marL="0" marR="0" algn="r">
              <a:spcBef>
                <a:spcPts val="0"/>
              </a:spcBef>
              <a:buNone/>
              <a:defRPr b="0" i="0" sz="1200" u="none" cap="none" strike="noStrike">
                <a:solidFill>
                  <a:srgbClr val="757575"/>
                </a:solidFill>
                <a:latin typeface="Arial"/>
                <a:ea typeface="Arial"/>
                <a:cs typeface="Arial"/>
                <a:sym typeface="Arial"/>
              </a:defRPr>
            </a:lvl2pPr>
            <a:lvl3pPr indent="0" lvl="2" marL="0" marR="0" algn="r">
              <a:spcBef>
                <a:spcPts val="0"/>
              </a:spcBef>
              <a:buNone/>
              <a:defRPr b="0" i="0" sz="1200" u="none" cap="none" strike="noStrike">
                <a:solidFill>
                  <a:srgbClr val="757575"/>
                </a:solidFill>
                <a:latin typeface="Arial"/>
                <a:ea typeface="Arial"/>
                <a:cs typeface="Arial"/>
                <a:sym typeface="Arial"/>
              </a:defRPr>
            </a:lvl3pPr>
            <a:lvl4pPr indent="0" lvl="3" marL="0" marR="0" algn="r">
              <a:spcBef>
                <a:spcPts val="0"/>
              </a:spcBef>
              <a:buNone/>
              <a:defRPr b="0" i="0" sz="1200" u="none" cap="none" strike="noStrike">
                <a:solidFill>
                  <a:srgbClr val="757575"/>
                </a:solidFill>
                <a:latin typeface="Arial"/>
                <a:ea typeface="Arial"/>
                <a:cs typeface="Arial"/>
                <a:sym typeface="Arial"/>
              </a:defRPr>
            </a:lvl4pPr>
            <a:lvl5pPr indent="0" lvl="4" marL="0" marR="0" algn="r">
              <a:spcBef>
                <a:spcPts val="0"/>
              </a:spcBef>
              <a:buNone/>
              <a:defRPr b="0" i="0" sz="1200" u="none" cap="none" strike="noStrike">
                <a:solidFill>
                  <a:srgbClr val="757575"/>
                </a:solidFill>
                <a:latin typeface="Arial"/>
                <a:ea typeface="Arial"/>
                <a:cs typeface="Arial"/>
                <a:sym typeface="Arial"/>
              </a:defRPr>
            </a:lvl5pPr>
            <a:lvl6pPr indent="0" lvl="5" marL="0" marR="0" algn="r">
              <a:spcBef>
                <a:spcPts val="0"/>
              </a:spcBef>
              <a:buNone/>
              <a:defRPr b="0" i="0" sz="1200" u="none" cap="none" strike="noStrike">
                <a:solidFill>
                  <a:srgbClr val="757575"/>
                </a:solidFill>
                <a:latin typeface="Arial"/>
                <a:ea typeface="Arial"/>
                <a:cs typeface="Arial"/>
                <a:sym typeface="Arial"/>
              </a:defRPr>
            </a:lvl6pPr>
            <a:lvl7pPr indent="0" lvl="6" marL="0" marR="0" algn="r">
              <a:spcBef>
                <a:spcPts val="0"/>
              </a:spcBef>
              <a:buNone/>
              <a:defRPr b="0" i="0" sz="1200" u="none" cap="none" strike="noStrike">
                <a:solidFill>
                  <a:srgbClr val="757575"/>
                </a:solidFill>
                <a:latin typeface="Arial"/>
                <a:ea typeface="Arial"/>
                <a:cs typeface="Arial"/>
                <a:sym typeface="Arial"/>
              </a:defRPr>
            </a:lvl7pPr>
            <a:lvl8pPr indent="0" lvl="7" marL="0" marR="0" algn="r">
              <a:spcBef>
                <a:spcPts val="0"/>
              </a:spcBef>
              <a:buNone/>
              <a:defRPr b="0" i="0" sz="1200" u="none" cap="none" strike="noStrike">
                <a:solidFill>
                  <a:srgbClr val="757575"/>
                </a:solidFill>
                <a:latin typeface="Arial"/>
                <a:ea typeface="Arial"/>
                <a:cs typeface="Arial"/>
                <a:sym typeface="Arial"/>
              </a:defRPr>
            </a:lvl8pPr>
            <a:lvl9pPr indent="0" lvl="8" marL="0" marR="0" algn="r">
              <a:spcBef>
                <a:spcPts val="0"/>
              </a:spcBef>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g2d5533d0773_0_578"/>
          <p:cNvSpPr txBox="1"/>
          <p:nvPr>
            <p:ph idx="12" type="sldNum"/>
          </p:nvPr>
        </p:nvSpPr>
        <p:spPr>
          <a:xfrm>
            <a:off x="8556784" y="6333134"/>
            <a:ext cx="548700" cy="524700"/>
          </a:xfrm>
          <a:prstGeom prst="rect">
            <a:avLst/>
          </a:prstGeom>
          <a:noFill/>
          <a:ln>
            <a:noFill/>
          </a:ln>
        </p:spPr>
        <p:txBody>
          <a:bodyPr anchorCtr="0" anchor="t" bIns="101825" lIns="101825" spcFirstLastPara="1" rIns="101825" wrap="square" tIns="101825">
            <a:noAutofit/>
          </a:bodyPr>
          <a:lstStyle>
            <a:lvl1pPr lvl="0" algn="r">
              <a:buNone/>
              <a:defRPr sz="1400">
                <a:solidFill>
                  <a:schemeClr val="tx1"/>
                </a:solidFill>
              </a:defRPr>
            </a:lvl1pPr>
            <a:lvl2pPr lvl="1" algn="r">
              <a:buNone/>
              <a:defRPr sz="1400">
                <a:solidFill>
                  <a:schemeClr val="tx1"/>
                </a:solidFill>
              </a:defRPr>
            </a:lvl2pPr>
            <a:lvl3pPr lvl="2" algn="r">
              <a:buNone/>
              <a:defRPr sz="1400">
                <a:solidFill>
                  <a:schemeClr val="tx1"/>
                </a:solidFill>
              </a:defRPr>
            </a:lvl3pPr>
            <a:lvl4pPr lvl="3" algn="r">
              <a:buNone/>
              <a:defRPr sz="1400">
                <a:solidFill>
                  <a:schemeClr val="tx1"/>
                </a:solidFill>
              </a:defRPr>
            </a:lvl4pPr>
            <a:lvl5pPr lvl="4" algn="r">
              <a:buNone/>
              <a:defRPr sz="1400">
                <a:solidFill>
                  <a:schemeClr val="tx1"/>
                </a:solidFill>
              </a:defRPr>
            </a:lvl5pPr>
            <a:lvl6pPr lvl="5" algn="r">
              <a:buNone/>
              <a:defRPr sz="1400">
                <a:solidFill>
                  <a:schemeClr val="tx1"/>
                </a:solidFill>
              </a:defRPr>
            </a:lvl6pPr>
            <a:lvl7pPr lvl="6" algn="r">
              <a:buNone/>
              <a:defRPr sz="1400">
                <a:solidFill>
                  <a:schemeClr val="tx1"/>
                </a:solidFill>
              </a:defRPr>
            </a:lvl7pPr>
            <a:lvl8pPr lvl="7" algn="r">
              <a:buNone/>
              <a:defRPr sz="1400">
                <a:solidFill>
                  <a:schemeClr val="tx1"/>
                </a:solidFill>
              </a:defRPr>
            </a:lvl8pPr>
            <a:lvl9pPr lvl="8" algn="r">
              <a:buNone/>
              <a:defRPr sz="1400">
                <a:solidFill>
                  <a:schemeClr val="tx1"/>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8.jp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 Id="rId3" Type="http://schemas.openxmlformats.org/officeDocument/2006/relationships/image" Target="../media/image80.jp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56.png"/><Relationship Id="rId4" Type="http://schemas.openxmlformats.org/officeDocument/2006/relationships/hyperlink" Target="https://isi.pages.ird.fr/isi-formation-unix/pages/bash/bash-extracting_from_files/"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6.png"/><Relationship Id="rId4" Type="http://schemas.openxmlformats.org/officeDocument/2006/relationships/image" Target="../media/image35.png"/><Relationship Id="rId5" Type="http://schemas.openxmlformats.org/officeDocument/2006/relationships/image" Target="../media/image32.jp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80.jp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 Id="rId3" Type="http://schemas.openxmlformats.org/officeDocument/2006/relationships/image" Target="../media/image56.png"/><Relationship Id="rId4" Type="http://schemas.openxmlformats.org/officeDocument/2006/relationships/hyperlink" Target="https://isi.pages.ird.fr/isi-formation-unix/pages/bash/bash-extracting_from_files/#redirecting-an-outpu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3.png"/><Relationship Id="rId4" Type="http://schemas.openxmlformats.org/officeDocument/2006/relationships/image" Target="../media/image34.jpg"/><Relationship Id="rId5" Type="http://schemas.openxmlformats.org/officeDocument/2006/relationships/image" Target="../media/image65.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5.xml"/><Relationship Id="rId3" Type="http://schemas.openxmlformats.org/officeDocument/2006/relationships/image" Target="../media/image77.png"/><Relationship Id="rId4" Type="http://schemas.openxmlformats.org/officeDocument/2006/relationships/image" Target="../media/image16.png"/><Relationship Id="rId5" Type="http://schemas.openxmlformats.org/officeDocument/2006/relationships/image" Target="../media/image86.png"/><Relationship Id="rId6" Type="http://schemas.openxmlformats.org/officeDocument/2006/relationships/image" Target="../media/image79.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 Id="rId3" Type="http://schemas.openxmlformats.org/officeDocument/2006/relationships/image" Target="../media/image33.png"/><Relationship Id="rId4" Type="http://schemas.openxmlformats.org/officeDocument/2006/relationships/image" Target="../media/image34.jpg"/><Relationship Id="rId5" Type="http://schemas.openxmlformats.org/officeDocument/2006/relationships/image" Target="../media/image39.jpg"/><Relationship Id="rId6" Type="http://schemas.openxmlformats.org/officeDocument/2006/relationships/image" Target="../media/image65.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0.xml"/><Relationship Id="rId3" Type="http://schemas.openxmlformats.org/officeDocument/2006/relationships/image" Target="../media/image56.png"/><Relationship Id="rId4" Type="http://schemas.openxmlformats.org/officeDocument/2006/relationships/hyperlink" Target="https://isi.pages.ird.fr/isi-formation-unix/pages/bash/bash-9-scripting/" TargetMode="Externa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 Id="rId3" Type="http://schemas.openxmlformats.org/officeDocument/2006/relationships/image" Target="../media/image56.png"/><Relationship Id="rId4" Type="http://schemas.openxmlformats.org/officeDocument/2006/relationships/hyperlink" Target="https://isi.pages.ird.fr/isi-formation-unix/pages/bash/bash-9-scripting/" TargetMode="Externa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 Id="rId3" Type="http://schemas.openxmlformats.org/officeDocument/2006/relationships/image" Target="../media/image85.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 Id="rId3" Type="http://schemas.openxmlformats.org/officeDocument/2006/relationships/image" Target="../media/image5.png"/><Relationship Id="rId4" Type="http://schemas.openxmlformats.org/officeDocument/2006/relationships/hyperlink" Target="http://creativecommons.org/licenses/by-nc-sa/4.0/" TargetMode="Externa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1.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7.xml"/><Relationship Id="rId3" Type="http://schemas.openxmlformats.org/officeDocument/2006/relationships/image" Target="../media/image8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6.png"/><Relationship Id="rId5" Type="http://schemas.openxmlformats.org/officeDocument/2006/relationships/image" Target="../media/image19.png"/><Relationship Id="rId6" Type="http://schemas.openxmlformats.org/officeDocument/2006/relationships/image" Target="../media/image2.png"/><Relationship Id="rId7" Type="http://schemas.openxmlformats.org/officeDocument/2006/relationships/image" Target="../media/image13.png"/><Relationship Id="rId8" Type="http://schemas.openxmlformats.org/officeDocument/2006/relationships/hyperlink" Target="mailto:hugo.catherine@ird.fr"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3.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3.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3.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3.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38.png"/><Relationship Id="rId5" Type="http://schemas.openxmlformats.org/officeDocument/2006/relationships/hyperlink" Target="https://copnumeriquescientifique.ird.fr/"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4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3.png"/><Relationship Id="rId13" Type="http://schemas.openxmlformats.org/officeDocument/2006/relationships/image" Target="../media/image4.png"/><Relationship Id="rId12"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hyperlink" Target="https://e-formation.ird.fr/course/view.php?id=264" TargetMode="External"/><Relationship Id="rId4" Type="http://schemas.openxmlformats.org/officeDocument/2006/relationships/hyperlink" Target="https://e-formation.ird.fr/course/view.php?id=265" TargetMode="External"/><Relationship Id="rId9" Type="http://schemas.openxmlformats.org/officeDocument/2006/relationships/hyperlink" Target="http://creativecommons.org/licenses/by-nc-sa/4.0/" TargetMode="External"/><Relationship Id="rId5" Type="http://schemas.openxmlformats.org/officeDocument/2006/relationships/hyperlink" Target="https://e-formation.ird.fr/course/view.php?id=267" TargetMode="External"/><Relationship Id="rId6" Type="http://schemas.openxmlformats.org/officeDocument/2006/relationships/hyperlink" Target="https://e-formation.ird.fr/course/view.php?id=267" TargetMode="External"/><Relationship Id="rId7" Type="http://schemas.openxmlformats.org/officeDocument/2006/relationships/image" Target="../media/image16.png"/><Relationship Id="rId8"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5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6.png"/><Relationship Id="rId4" Type="http://schemas.openxmlformats.org/officeDocument/2006/relationships/hyperlink" Target="https://isi.pages.ird.fr/isi-formation-unix/pages/bash/bash-3-navigating/#setup"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5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5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4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41.png"/></Relationships>
</file>

<file path=ppt/slides/_rels/slide5.xml.rels><?xml version="1.0" encoding="UTF-8" standalone="yes"?><Relationships xmlns="http://schemas.openxmlformats.org/package/2006/relationships"><Relationship Id="rId11" Type="http://schemas.openxmlformats.org/officeDocument/2006/relationships/image" Target="../media/image37.png"/><Relationship Id="rId10" Type="http://schemas.openxmlformats.org/officeDocument/2006/relationships/image" Target="../media/image24.png"/><Relationship Id="rId13" Type="http://schemas.openxmlformats.org/officeDocument/2006/relationships/image" Target="../media/image23.jpg"/><Relationship Id="rId12" Type="http://schemas.openxmlformats.org/officeDocument/2006/relationships/image" Target="../media/image22.jpg"/><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9.png"/><Relationship Id="rId9" Type="http://schemas.openxmlformats.org/officeDocument/2006/relationships/image" Target="../media/image4.png"/><Relationship Id="rId15" Type="http://schemas.openxmlformats.org/officeDocument/2006/relationships/image" Target="../media/image63.jpg"/><Relationship Id="rId14" Type="http://schemas.openxmlformats.org/officeDocument/2006/relationships/image" Target="../media/image27.jpg"/><Relationship Id="rId17" Type="http://schemas.openxmlformats.org/officeDocument/2006/relationships/image" Target="../media/image30.png"/><Relationship Id="rId16" Type="http://schemas.openxmlformats.org/officeDocument/2006/relationships/image" Target="../media/image31.jpg"/><Relationship Id="rId5" Type="http://schemas.openxmlformats.org/officeDocument/2006/relationships/image" Target="../media/image18.png"/><Relationship Id="rId6" Type="http://schemas.openxmlformats.org/officeDocument/2006/relationships/image" Target="../media/image14.png"/><Relationship Id="rId18" Type="http://schemas.openxmlformats.org/officeDocument/2006/relationships/image" Target="../media/image42.jpg"/><Relationship Id="rId7" Type="http://schemas.openxmlformats.org/officeDocument/2006/relationships/image" Target="../media/image20.png"/><Relationship Id="rId8" Type="http://schemas.openxmlformats.org/officeDocument/2006/relationships/image" Target="../media/image1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4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58.png"/><Relationship Id="rId4"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58.png"/><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58.png"/><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58.png"/><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58.png"/><Relationship Id="rId4" Type="http://schemas.openxmlformats.org/officeDocument/2006/relationships/image" Target="../media/image4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6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56.png"/><Relationship Id="rId4" Type="http://schemas.openxmlformats.org/officeDocument/2006/relationships/hyperlink" Target="https://isi.pages.ird.fr/isi-formation-unix/pages/bash/bash-3-navigating/#list-files-and-directories-ls" TargetMode="External"/></Relationships>
</file>

<file path=ppt/slides/_rels/slide6.xml.rels><?xml version="1.0" encoding="UTF-8" standalone="yes"?><Relationships xmlns="http://schemas.openxmlformats.org/package/2006/relationships"><Relationship Id="rId11" Type="http://schemas.openxmlformats.org/officeDocument/2006/relationships/image" Target="../media/image25.png"/><Relationship Id="rId10" Type="http://schemas.openxmlformats.org/officeDocument/2006/relationships/image" Target="../media/image24.png"/><Relationship Id="rId12" Type="http://schemas.openxmlformats.org/officeDocument/2006/relationships/image" Target="../media/image29.png"/><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hyperlink" Target="http://creativecommons.org/licenses/by-nc-sa/4.0/" TargetMode="External"/><Relationship Id="rId9" Type="http://schemas.openxmlformats.org/officeDocument/2006/relationships/image" Target="../media/image36.png"/><Relationship Id="rId5" Type="http://schemas.openxmlformats.org/officeDocument/2006/relationships/image" Target="../media/image3.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5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5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 Id="rId3" Type="http://schemas.openxmlformats.org/officeDocument/2006/relationships/image" Target="../media/image5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 Id="rId3" Type="http://schemas.openxmlformats.org/officeDocument/2006/relationships/image" Target="../media/image6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 Id="rId3" Type="http://schemas.openxmlformats.org/officeDocument/2006/relationships/image" Target="../media/image56.png"/><Relationship Id="rId4" Type="http://schemas.openxmlformats.org/officeDocument/2006/relationships/hyperlink" Target="https://isi.pages.ird.fr/isi-formation-unix/pages/bash/bash-4-working_with_files_and_directories/"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7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6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6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6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6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6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6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 Id="rId3" Type="http://schemas.openxmlformats.org/officeDocument/2006/relationships/image" Target="../media/image6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 Id="rId3" Type="http://schemas.openxmlformats.org/officeDocument/2006/relationships/image" Target="../media/image6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 Id="rId3" Type="http://schemas.openxmlformats.org/officeDocument/2006/relationships/image" Target="../media/image56.png"/><Relationship Id="rId4" Type="http://schemas.openxmlformats.org/officeDocument/2006/relationships/hyperlink" Target="https://isi.pages.ird.fr/isi-formation-unix/pages/bash/bash-4-working_with_files_and_directories/#jokerswildcards"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 Id="rId3" Type="http://schemas.openxmlformats.org/officeDocument/2006/relationships/image" Target="../media/image60.jpg"/><Relationship Id="rId4" Type="http://schemas.openxmlformats.org/officeDocument/2006/relationships/image" Target="../media/image64.jpg"/><Relationship Id="rId5" Type="http://schemas.openxmlformats.org/officeDocument/2006/relationships/image" Target="../media/image82.png"/><Relationship Id="rId6" Type="http://schemas.openxmlformats.org/officeDocument/2006/relationships/image" Target="../media/image8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 Id="rId3" Type="http://schemas.openxmlformats.org/officeDocument/2006/relationships/image" Target="../media/image67.png"/><Relationship Id="rId4" Type="http://schemas.openxmlformats.org/officeDocument/2006/relationships/image" Target="../media/image73.png"/><Relationship Id="rId5" Type="http://schemas.openxmlformats.org/officeDocument/2006/relationships/image" Target="../media/image68.png"/><Relationship Id="rId6" Type="http://schemas.openxmlformats.org/officeDocument/2006/relationships/image" Target="../media/image70.png"/><Relationship Id="rId7" Type="http://schemas.openxmlformats.org/officeDocument/2006/relationships/image" Target="../media/image75.png"/><Relationship Id="rId8" Type="http://schemas.openxmlformats.org/officeDocument/2006/relationships/image" Target="../media/image8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56.png"/><Relationship Id="rId4" Type="http://schemas.openxmlformats.org/officeDocument/2006/relationships/hyperlink" Target="https://isi.pages.ird.fr/isi-formation-unix/pages/bash/bash-connecting_remote/#connecting-a-remote-server-ssh"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 Id="rId3" Type="http://schemas.openxmlformats.org/officeDocument/2006/relationships/image" Target="../media/image69.jpg"/><Relationship Id="rId4" Type="http://schemas.openxmlformats.org/officeDocument/2006/relationships/image" Target="../media/image74.jpg"/><Relationship Id="rId5" Type="http://schemas.openxmlformats.org/officeDocument/2006/relationships/image" Target="../media/image78.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4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 Id="rId7" Type="http://schemas.openxmlformats.org/officeDocument/2006/relationships/hyperlink" Target="mailto:formation@server.ird.fr"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 Id="rId7" Type="http://schemas.openxmlformats.org/officeDocument/2006/relationships/hyperlink" Target="mailto:formation@server.ird.fr"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 Id="rId3" Type="http://schemas.openxmlformats.org/officeDocument/2006/relationships/image" Target="../media/image64.jpg"/><Relationship Id="rId4" Type="http://schemas.openxmlformats.org/officeDocument/2006/relationships/image" Target="../media/image88.png"/><Relationship Id="rId5" Type="http://schemas.openxmlformats.org/officeDocument/2006/relationships/image" Target="../media/image71.jpg"/><Relationship Id="rId6" Type="http://schemas.openxmlformats.org/officeDocument/2006/relationships/image" Target="../media/image41.png"/><Relationship Id="rId7" Type="http://schemas.openxmlformats.org/officeDocument/2006/relationships/hyperlink" Target="mailto:formation@server.ird.fr"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image" Target="../media/image8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 Id="rId3" Type="http://schemas.openxmlformats.org/officeDocument/2006/relationships/image" Target="../media/image56.png"/><Relationship Id="rId4" Type="http://schemas.openxmlformats.org/officeDocument/2006/relationships/hyperlink" Target="https://isi.pages.ird.fr/isi-formation-unix/pages/bash/bash-connecting_remote/#transfering-files-using-filezilla"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314201e41f0_0_0"/>
          <p:cNvSpPr txBox="1"/>
          <p:nvPr/>
        </p:nvSpPr>
        <p:spPr>
          <a:xfrm>
            <a:off x="761825" y="2252633"/>
            <a:ext cx="7840800" cy="19932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US" sz="2900">
                <a:solidFill>
                  <a:srgbClr val="1155CC"/>
                </a:solidFill>
                <a:latin typeface="Short Stack"/>
                <a:ea typeface="Short Stack"/>
                <a:cs typeface="Short Stack"/>
                <a:sym typeface="Short Stack"/>
              </a:rPr>
              <a:t>Introduction to UNiX/Linux commands</a:t>
            </a:r>
            <a:endParaRPr b="1" sz="2200">
              <a:solidFill>
                <a:srgbClr val="434343"/>
              </a:solidFill>
              <a:latin typeface="Short Stack"/>
              <a:ea typeface="Short Stack"/>
              <a:cs typeface="Short Stack"/>
              <a:sym typeface="Short Stack"/>
            </a:endParaRPr>
          </a:p>
          <a:p>
            <a:pPr indent="0" lvl="0" marL="0" marR="0" rtl="0" algn="ctr">
              <a:spcBef>
                <a:spcPts val="0"/>
              </a:spcBef>
              <a:spcAft>
                <a:spcPts val="0"/>
              </a:spcAft>
              <a:buNone/>
            </a:pPr>
            <a:r>
              <a:t/>
            </a:r>
            <a:endParaRPr b="1" sz="2000">
              <a:solidFill>
                <a:srgbClr val="434343"/>
              </a:solidFill>
              <a:latin typeface="Short Stack"/>
              <a:ea typeface="Short Stack"/>
              <a:cs typeface="Short Stack"/>
              <a:sym typeface="Short Stack"/>
            </a:endParaRPr>
          </a:p>
          <a:p>
            <a:pPr indent="342900" lvl="0" marL="0" rtl="0" algn="ctr">
              <a:spcBef>
                <a:spcPts val="0"/>
              </a:spcBef>
              <a:spcAft>
                <a:spcPts val="0"/>
              </a:spcAft>
              <a:buClr>
                <a:schemeClr val="dk1"/>
              </a:buClr>
              <a:buSzPts val="1100"/>
              <a:buFont typeface="Arial"/>
              <a:buNone/>
            </a:pPr>
            <a:r>
              <a:rPr b="1" lang="en-US" sz="2000">
                <a:solidFill>
                  <a:srgbClr val="434343"/>
                </a:solidFill>
                <a:latin typeface="Short Stack"/>
                <a:ea typeface="Short Stack"/>
                <a:cs typeface="Short Stack"/>
                <a:sym typeface="Short Stack"/>
              </a:rPr>
              <a:t>ISI network</a:t>
            </a:r>
            <a:endParaRPr b="1" sz="2000">
              <a:solidFill>
                <a:srgbClr val="434343"/>
              </a:solidFill>
              <a:latin typeface="Short Stack"/>
              <a:ea typeface="Short Stack"/>
              <a:cs typeface="Short Stack"/>
              <a:sym typeface="Short Stack"/>
            </a:endParaRPr>
          </a:p>
          <a:p>
            <a:pPr indent="0" lvl="0" marL="0" marR="0" rtl="0" algn="ctr">
              <a:spcBef>
                <a:spcPts val="0"/>
              </a:spcBef>
              <a:spcAft>
                <a:spcPts val="0"/>
              </a:spcAft>
              <a:buNone/>
            </a:pPr>
            <a:r>
              <a:t/>
            </a:r>
            <a:endParaRPr b="1" sz="2700">
              <a:solidFill>
                <a:srgbClr val="1155CC"/>
              </a:solidFill>
              <a:latin typeface="Short Stack"/>
              <a:ea typeface="Short Stack"/>
              <a:cs typeface="Short Stack"/>
              <a:sym typeface="Short Stack"/>
            </a:endParaRPr>
          </a:p>
        </p:txBody>
      </p:sp>
      <p:sp>
        <p:nvSpPr>
          <p:cNvPr id="236" name="Google Shape;236;g314201e41f0_0_0"/>
          <p:cNvSpPr txBox="1"/>
          <p:nvPr/>
        </p:nvSpPr>
        <p:spPr>
          <a:xfrm>
            <a:off x="1980469" y="4062850"/>
            <a:ext cx="5982600" cy="1965300"/>
          </a:xfrm>
          <a:prstGeom prst="rect">
            <a:avLst/>
          </a:prstGeom>
          <a:noFill/>
          <a:ln>
            <a:noFill/>
          </a:ln>
        </p:spPr>
        <p:txBody>
          <a:bodyPr anchorCtr="0" anchor="ctr" bIns="137450" lIns="137450" spcFirstLastPara="1" rIns="137450" wrap="square" tIns="137450">
            <a:noAutofit/>
          </a:bodyPr>
          <a:lstStyle/>
          <a:p>
            <a:pPr indent="0" lvl="0" marL="0" rtl="0" algn="ctr">
              <a:spcBef>
                <a:spcPts val="0"/>
              </a:spcBef>
              <a:spcAft>
                <a:spcPts val="0"/>
              </a:spcAft>
              <a:buClr>
                <a:srgbClr val="000000"/>
              </a:buClr>
              <a:buSzPts val="800"/>
              <a:buFont typeface="Arial"/>
              <a:buNone/>
            </a:pPr>
            <a:r>
              <a:rPr lang="en-US" sz="2000">
                <a:solidFill>
                  <a:srgbClr val="888888"/>
                </a:solidFill>
                <a:latin typeface="Calibri"/>
                <a:ea typeface="Calibri"/>
                <a:cs typeface="Calibri"/>
                <a:sym typeface="Calibri"/>
              </a:rPr>
              <a:t>27</a:t>
            </a:r>
            <a:r>
              <a:rPr lang="en-US" sz="2000">
                <a:solidFill>
                  <a:srgbClr val="888888"/>
                </a:solidFill>
                <a:latin typeface="Calibri"/>
                <a:ea typeface="Calibri"/>
                <a:cs typeface="Calibri"/>
                <a:sym typeface="Calibri"/>
              </a:rPr>
              <a:t>-28 November</a:t>
            </a:r>
            <a:endParaRPr sz="2000">
              <a:solidFill>
                <a:srgbClr val="888888"/>
              </a:solidFill>
              <a:latin typeface="Calibri"/>
              <a:ea typeface="Calibri"/>
              <a:cs typeface="Calibri"/>
              <a:sym typeface="Calibri"/>
            </a:endParaRPr>
          </a:p>
          <a:p>
            <a:pPr indent="0" lvl="0" marL="0" rtl="0" algn="ctr">
              <a:spcBef>
                <a:spcPts val="0"/>
              </a:spcBef>
              <a:spcAft>
                <a:spcPts val="0"/>
              </a:spcAft>
              <a:buClr>
                <a:srgbClr val="000000"/>
              </a:buClr>
              <a:buSzPts val="800"/>
              <a:buFont typeface="Arial"/>
              <a:buNone/>
            </a:pPr>
            <a:r>
              <a:rPr lang="en-US" sz="2000">
                <a:solidFill>
                  <a:srgbClr val="888888"/>
                </a:solidFill>
                <a:latin typeface="Calibri"/>
                <a:ea typeface="Calibri"/>
                <a:cs typeface="Calibri"/>
                <a:sym typeface="Calibri"/>
              </a:rPr>
              <a:t>Montpellier </a:t>
            </a:r>
            <a:endParaRPr sz="1800">
              <a:solidFill>
                <a:srgbClr val="888888"/>
              </a:solidFill>
              <a:latin typeface="Calibri"/>
              <a:ea typeface="Calibri"/>
              <a:cs typeface="Calibri"/>
              <a:sym typeface="Calibri"/>
            </a:endParaRPr>
          </a:p>
        </p:txBody>
      </p:sp>
      <p:pic>
        <p:nvPicPr>
          <p:cNvPr id="237" name="Google Shape;237;g314201e41f0_0_0"/>
          <p:cNvPicPr preferRelativeResize="0"/>
          <p:nvPr/>
        </p:nvPicPr>
        <p:blipFill>
          <a:blip r:embed="rId3">
            <a:alphaModFix/>
          </a:blip>
          <a:stretch>
            <a:fillRect/>
          </a:stretch>
        </p:blipFill>
        <p:spPr>
          <a:xfrm>
            <a:off x="7565791" y="236925"/>
            <a:ext cx="1432769" cy="501300"/>
          </a:xfrm>
          <a:prstGeom prst="rect">
            <a:avLst/>
          </a:prstGeom>
          <a:noFill/>
          <a:ln>
            <a:noFill/>
          </a:ln>
        </p:spPr>
      </p:pic>
      <p:pic>
        <p:nvPicPr>
          <p:cNvPr id="238" name="Google Shape;238;g314201e41f0_0_0"/>
          <p:cNvPicPr preferRelativeResize="0"/>
          <p:nvPr/>
        </p:nvPicPr>
        <p:blipFill>
          <a:blip r:embed="rId4">
            <a:alphaModFix/>
          </a:blip>
          <a:stretch>
            <a:fillRect/>
          </a:stretch>
        </p:blipFill>
        <p:spPr>
          <a:xfrm>
            <a:off x="8153710" y="5794814"/>
            <a:ext cx="867600" cy="716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8"/>
          <p:cNvSpPr txBox="1"/>
          <p:nvPr/>
        </p:nvSpPr>
        <p:spPr>
          <a:xfrm>
            <a:off x="447600" y="1560775"/>
            <a:ext cx="8394300" cy="38172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CEC3A0"/>
              </a:buClr>
              <a:buSzPts val="2200"/>
              <a:buFont typeface="Noto Sans Symbols"/>
              <a:buNone/>
            </a:pPr>
            <a:r>
              <a:t/>
            </a:r>
            <a:endParaRPr b="1" i="0" sz="2200" u="none" cap="none" strike="noStrike">
              <a:solidFill>
                <a:srgbClr val="1155CC"/>
              </a:solidFill>
              <a:latin typeface="Calibri"/>
              <a:ea typeface="Calibri"/>
              <a:cs typeface="Calibri"/>
              <a:sym typeface="Calibri"/>
            </a:endParaRPr>
          </a:p>
          <a:p>
            <a:pPr indent="-139700" lvl="0" marL="0" marR="0" rtl="0" algn="just">
              <a:lnSpc>
                <a:spcPct val="100000"/>
              </a:lnSpc>
              <a:spcBef>
                <a:spcPts val="600"/>
              </a:spcBef>
              <a:spcAft>
                <a:spcPts val="0"/>
              </a:spcAft>
              <a:buClr>
                <a:srgbClr val="1155CC"/>
              </a:buClr>
              <a:buSzPts val="2200"/>
              <a:buFont typeface="Noto Sans Symbols"/>
              <a:buChar char="▪"/>
            </a:pPr>
            <a:r>
              <a:rPr b="1" i="0" lang="en-US" sz="2200" u="none" cap="none" strike="noStrike">
                <a:solidFill>
                  <a:srgbClr val="1155CC"/>
                </a:solidFill>
                <a:latin typeface="Calibri"/>
                <a:ea typeface="Calibri"/>
                <a:cs typeface="Calibri"/>
                <a:sym typeface="Calibri"/>
              </a:rPr>
              <a:t> Robust et multi-plateform OS</a:t>
            </a:r>
            <a:endParaRPr b="1" i="0" sz="2200" u="none" cap="none" strike="noStrike">
              <a:solidFill>
                <a:srgbClr val="1155CC"/>
              </a:solidFill>
              <a:latin typeface="Calibri"/>
              <a:ea typeface="Calibri"/>
              <a:cs typeface="Calibri"/>
              <a:sym typeface="Calibri"/>
            </a:endParaRPr>
          </a:p>
          <a:p>
            <a:pPr indent="457200" lvl="0" marL="0" marR="0" rtl="0" algn="just">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(computer, server, android….)</a:t>
            </a:r>
            <a:endParaRPr b="1" i="0" sz="2200" u="none" cap="none" strike="noStrike">
              <a:solidFill>
                <a:srgbClr val="FF9623"/>
              </a:solidFill>
              <a:latin typeface="Calibri"/>
              <a:ea typeface="Calibri"/>
              <a:cs typeface="Calibri"/>
              <a:sym typeface="Calibri"/>
            </a:endParaRPr>
          </a:p>
          <a:p>
            <a:pPr indent="0" lvl="0" marL="0" marR="0" rtl="0" algn="just">
              <a:lnSpc>
                <a:spcPct val="100000"/>
              </a:lnSpc>
              <a:spcBef>
                <a:spcPts val="600"/>
              </a:spcBef>
              <a:spcAft>
                <a:spcPts val="0"/>
              </a:spcAft>
              <a:buClr>
                <a:srgbClr val="CEC3A0"/>
              </a:buClr>
              <a:buSzPts val="2200"/>
              <a:buFont typeface="Noto Sans Symbols"/>
              <a:buNone/>
            </a:pPr>
            <a:r>
              <a:t/>
            </a:r>
            <a:endParaRPr b="1" i="0" sz="2200" u="none" cap="none" strike="noStrike">
              <a:solidFill>
                <a:srgbClr val="C34F23"/>
              </a:solidFill>
              <a:latin typeface="Calibri"/>
              <a:ea typeface="Calibri"/>
              <a:cs typeface="Calibri"/>
              <a:sym typeface="Calibri"/>
            </a:endParaRPr>
          </a:p>
          <a:p>
            <a:pPr indent="-139700" lvl="0" marL="0" marR="0" rtl="0" algn="just">
              <a:lnSpc>
                <a:spcPct val="100000"/>
              </a:lnSpc>
              <a:spcBef>
                <a:spcPts val="600"/>
              </a:spcBef>
              <a:spcAft>
                <a:spcPts val="0"/>
              </a:spcAft>
              <a:buClr>
                <a:srgbClr val="1155CC"/>
              </a:buClr>
              <a:buSzPts val="2200"/>
              <a:buFont typeface="Noto Sans Symbols"/>
              <a:buChar char="▪"/>
            </a:pPr>
            <a:r>
              <a:rPr b="1" i="0" lang="en-US" sz="2200" u="none" cap="none" strike="noStrike">
                <a:solidFill>
                  <a:srgbClr val="1155CC"/>
                </a:solidFill>
                <a:latin typeface="Calibri"/>
                <a:ea typeface="Calibri"/>
                <a:cs typeface="Calibri"/>
                <a:sym typeface="Calibri"/>
              </a:rPr>
              <a:t> Multi-users system</a:t>
            </a:r>
            <a:r>
              <a:rPr b="0" i="0" lang="en-US" sz="1400" u="none" cap="none" strike="noStrike">
                <a:solidFill>
                  <a:srgbClr val="1155CC"/>
                </a:solidFill>
                <a:latin typeface="Arial"/>
                <a:ea typeface="Arial"/>
                <a:cs typeface="Arial"/>
                <a:sym typeface="Arial"/>
              </a:rPr>
              <a:t> </a:t>
            </a:r>
            <a:endParaRPr b="0" i="0" sz="1400" u="none" cap="none" strike="noStrike">
              <a:solidFill>
                <a:srgbClr val="1155CC"/>
              </a:solidFill>
              <a:latin typeface="Arial"/>
              <a:ea typeface="Arial"/>
              <a:cs typeface="Arial"/>
              <a:sym typeface="Arial"/>
            </a:endParaRPr>
          </a:p>
          <a:p>
            <a:pPr indent="457200" lvl="0" marL="0" marR="0" rtl="0" algn="just">
              <a:lnSpc>
                <a:spcPct val="100000"/>
              </a:lnSpc>
              <a:spcBef>
                <a:spcPts val="600"/>
              </a:spcBef>
              <a:spcAft>
                <a:spcPts val="0"/>
              </a:spcAft>
              <a:buClr>
                <a:srgbClr val="000000"/>
              </a:buClr>
              <a:buSzPts val="1400"/>
              <a:buFont typeface="Arial"/>
              <a:buNone/>
            </a:pPr>
            <a:r>
              <a:rPr b="0" i="0" lang="en-US" sz="1400" u="none" cap="none" strike="noStrike">
                <a:solidFill>
                  <a:srgbClr val="FF9623"/>
                </a:solidFill>
                <a:latin typeface="Arial"/>
                <a:ea typeface="Arial"/>
                <a:cs typeface="Arial"/>
                <a:sym typeface="Arial"/>
              </a:rPr>
              <a:t> </a:t>
            </a:r>
            <a:r>
              <a:rPr b="0" i="0" lang="en-US" sz="2200" u="none" cap="none" strike="noStrike">
                <a:solidFill>
                  <a:schemeClr val="dk1"/>
                </a:solidFill>
                <a:latin typeface="Calibri"/>
                <a:ea typeface="Calibri"/>
                <a:cs typeface="Calibri"/>
                <a:sym typeface="Calibri"/>
              </a:rPr>
              <a:t>Several users can work simultaneously</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600"/>
              </a:spcBef>
              <a:spcAft>
                <a:spcPts val="0"/>
              </a:spcAft>
              <a:buClr>
                <a:srgbClr val="000000"/>
              </a:buClr>
              <a:buSzPts val="2200"/>
              <a:buFont typeface="Arial"/>
              <a:buNone/>
            </a:pPr>
            <a:r>
              <a:t/>
            </a:r>
            <a:endParaRPr b="0" i="0" sz="2200" u="none" cap="none" strike="noStrike">
              <a:solidFill>
                <a:schemeClr val="dk1"/>
              </a:solidFill>
              <a:latin typeface="Calibri"/>
              <a:ea typeface="Calibri"/>
              <a:cs typeface="Calibri"/>
              <a:sym typeface="Calibri"/>
            </a:endParaRPr>
          </a:p>
          <a:p>
            <a:pPr indent="-139700" lvl="0" marL="0" marR="0" rtl="0" algn="just">
              <a:lnSpc>
                <a:spcPct val="100000"/>
              </a:lnSpc>
              <a:spcBef>
                <a:spcPts val="600"/>
              </a:spcBef>
              <a:spcAft>
                <a:spcPts val="0"/>
              </a:spcAft>
              <a:buClr>
                <a:srgbClr val="2FB446"/>
              </a:buClr>
              <a:buSzPts val="2200"/>
              <a:buFont typeface="Noto Sans Symbols"/>
              <a:buChar char="▪"/>
            </a:pPr>
            <a:r>
              <a:rPr b="1" i="0" lang="en-US" sz="2200" u="none" cap="none" strike="noStrike">
                <a:solidFill>
                  <a:schemeClr val="accent1"/>
                </a:solidFill>
                <a:latin typeface="Calibri"/>
                <a:ea typeface="Calibri"/>
                <a:cs typeface="Calibri"/>
                <a:sym typeface="Calibri"/>
              </a:rPr>
              <a:t> </a:t>
            </a:r>
            <a:r>
              <a:rPr b="1" i="0" lang="en-US" sz="2200" u="none" cap="none" strike="noStrike">
                <a:solidFill>
                  <a:srgbClr val="1155CC"/>
                </a:solidFill>
                <a:latin typeface="Calibri"/>
                <a:ea typeface="Calibri"/>
                <a:cs typeface="Calibri"/>
                <a:sym typeface="Calibri"/>
              </a:rPr>
              <a:t>Multi-tasking system (processes/programs)</a:t>
            </a:r>
            <a:endParaRPr b="0" i="0" sz="1400" u="none" cap="none" strike="noStrike">
              <a:solidFill>
                <a:srgbClr val="1155CC"/>
              </a:solidFill>
              <a:latin typeface="Arial"/>
              <a:ea typeface="Arial"/>
              <a:cs typeface="Arial"/>
              <a:sym typeface="Arial"/>
            </a:endParaRPr>
          </a:p>
          <a:p>
            <a:pPr indent="0" lvl="0" marL="0" marR="0" rtl="0" algn="just">
              <a:lnSpc>
                <a:spcPct val="100000"/>
              </a:lnSpc>
              <a:spcBef>
                <a:spcPts val="600"/>
              </a:spcBef>
              <a:spcAft>
                <a:spcPts val="0"/>
              </a:spcAft>
              <a:buClr>
                <a:srgbClr val="000000"/>
              </a:buClr>
              <a:buSzPts val="1100"/>
              <a:buFont typeface="Arial"/>
              <a:buNone/>
            </a:pPr>
            <a:r>
              <a:rPr b="0" i="0" lang="en-US" sz="2200" u="none" cap="none" strike="noStrike">
                <a:solidFill>
                  <a:schemeClr val="dk1"/>
                </a:solidFill>
                <a:latin typeface="Calibri"/>
                <a:ea typeface="Calibri"/>
                <a:cs typeface="Calibri"/>
                <a:sym typeface="Calibri"/>
              </a:rPr>
              <a:t>Every user can run several programs at the same time  </a:t>
            </a:r>
            <a:endParaRPr b="1" i="0" sz="2200" u="none" cap="none" strike="noStrike">
              <a:solidFill>
                <a:srgbClr val="FF9623"/>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550"/>
              <a:buFont typeface="Calibri"/>
              <a:buNone/>
            </a:pPr>
            <a:r>
              <a:rPr b="0" i="0" lang="en-US" sz="22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60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p:txBody>
      </p:sp>
      <p:sp>
        <p:nvSpPr>
          <p:cNvPr id="379" name="Google Shape;379;p8"/>
          <p:cNvSpPr/>
          <p:nvPr/>
        </p:nvSpPr>
        <p:spPr>
          <a:xfrm>
            <a:off x="6716713" y="76200"/>
            <a:ext cx="1752599"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Résultat de recherche d'images pour &quot;linux logo hd&quot;" id="380" name="Google Shape;380;p8"/>
          <p:cNvPicPr preferRelativeResize="0"/>
          <p:nvPr/>
        </p:nvPicPr>
        <p:blipFill rotWithShape="1">
          <a:blip r:embed="rId3">
            <a:alphaModFix/>
          </a:blip>
          <a:srcRect b="14050" l="0" r="0" t="21095"/>
          <a:stretch/>
        </p:blipFill>
        <p:spPr>
          <a:xfrm>
            <a:off x="5808650" y="1113425"/>
            <a:ext cx="2956024" cy="1916980"/>
          </a:xfrm>
          <a:prstGeom prst="rect">
            <a:avLst/>
          </a:prstGeom>
          <a:noFill/>
          <a:ln>
            <a:noFill/>
          </a:ln>
        </p:spPr>
      </p:pic>
      <p:sp>
        <p:nvSpPr>
          <p:cNvPr id="381" name="Google Shape;381;p8"/>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What is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3" name="Shape 2023"/>
        <p:cNvGrpSpPr/>
        <p:nvPr/>
      </p:nvGrpSpPr>
      <p:grpSpPr>
        <a:xfrm>
          <a:off x="0" y="0"/>
          <a:ext cx="0" cy="0"/>
          <a:chOff x="0" y="0"/>
          <a:chExt cx="0" cy="0"/>
        </a:xfrm>
      </p:grpSpPr>
      <p:sp>
        <p:nvSpPr>
          <p:cNvPr id="2024" name="Google Shape;2024;g31509a7a8fc_0_227"/>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25" name="Google Shape;2025;g31509a7a8fc_0_227"/>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26" name="Google Shape;2026;g31509a7a8fc_0_227"/>
          <p:cNvGraphicFramePr/>
          <p:nvPr/>
        </p:nvGraphicFramePr>
        <p:xfrm>
          <a:off x="708000" y="108652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sort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sort the content of a text file, line by line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l">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27" name="Google Shape;2027;g31509a7a8fc_0_227"/>
          <p:cNvSpPr/>
          <p:nvPr/>
        </p:nvSpPr>
        <p:spPr>
          <a:xfrm>
            <a:off x="968425" y="1737329"/>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sort -t SEPARATOR -k … fileName</a:t>
            </a:r>
            <a:endParaRPr i="1" sz="2200">
              <a:solidFill>
                <a:srgbClr val="7F7F7F"/>
              </a:solidFill>
              <a:latin typeface="Consolas"/>
              <a:ea typeface="Consolas"/>
              <a:cs typeface="Consolas"/>
              <a:sym typeface="Consolas"/>
            </a:endParaRPr>
          </a:p>
        </p:txBody>
      </p:sp>
      <p:cxnSp>
        <p:nvCxnSpPr>
          <p:cNvPr id="2028" name="Google Shape;2028;g31509a7a8fc_0_227"/>
          <p:cNvCxnSpPr/>
          <p:nvPr/>
        </p:nvCxnSpPr>
        <p:spPr>
          <a:xfrm rot="10800000">
            <a:off x="4332888" y="4685233"/>
            <a:ext cx="416400" cy="376200"/>
          </a:xfrm>
          <a:prstGeom prst="straightConnector1">
            <a:avLst/>
          </a:prstGeom>
          <a:noFill/>
          <a:ln cap="flat" cmpd="sng" w="28575">
            <a:solidFill>
              <a:srgbClr val="75B5AA"/>
            </a:solidFill>
            <a:prstDash val="dot"/>
            <a:round/>
            <a:headEnd len="sm" w="sm" type="none"/>
            <a:tailEnd len="lg" w="lg" type="stealth"/>
          </a:ln>
        </p:spPr>
      </p:cxnSp>
      <p:graphicFrame>
        <p:nvGraphicFramePr>
          <p:cNvPr id="2029" name="Google Shape;2029;g31509a7a8fc_0_227"/>
          <p:cNvGraphicFramePr/>
          <p:nvPr/>
        </p:nvGraphicFramePr>
        <p:xfrm>
          <a:off x="1118425" y="2380525"/>
          <a:ext cx="3000000" cy="3000000"/>
        </p:xfrm>
        <a:graphic>
          <a:graphicData uri="http://schemas.openxmlformats.org/drawingml/2006/table">
            <a:tbl>
              <a:tblPr>
                <a:noFill/>
                <a:tableStyleId>{B10F4547-0653-463D-932F-ACEBE3D0E6D5}</a:tableStyleId>
              </a:tblPr>
              <a:tblGrid>
                <a:gridCol w="2614875"/>
                <a:gridCol w="4868125"/>
              </a:tblGrid>
              <a:tr h="254000">
                <a:tc>
                  <a:txBody>
                    <a:bodyPr/>
                    <a:lstStyle/>
                    <a:p>
                      <a:pPr indent="0" lvl="0" marL="0" rtl="0" algn="l">
                        <a:lnSpc>
                          <a:spcPct val="150000"/>
                        </a:lnSpc>
                        <a:spcBef>
                          <a:spcPts val="0"/>
                        </a:spcBef>
                        <a:spcAft>
                          <a:spcPts val="0"/>
                        </a:spcAft>
                        <a:buNone/>
                      </a:pPr>
                      <a:r>
                        <a:rPr i="1" lang="en-US" sz="2000">
                          <a:solidFill>
                            <a:schemeClr val="dk1"/>
                          </a:solidFill>
                          <a:latin typeface="Consolas"/>
                          <a:ea typeface="Consolas"/>
                          <a:cs typeface="Consolas"/>
                          <a:sym typeface="Consolas"/>
                        </a:rPr>
                        <a:t>sort –k2 fileName</a:t>
                      </a:r>
                      <a:endParaRPr sz="2000"/>
                    </a:p>
                  </a:txBody>
                  <a:tcPr marT="121925" marB="121925" marR="45725" marL="45725"/>
                </a:tc>
                <a:tc>
                  <a:txBody>
                    <a:bodyPr/>
                    <a:lstStyle/>
                    <a:p>
                      <a:pPr indent="0" lvl="0" marL="0" rtl="0" algn="l">
                        <a:spcBef>
                          <a:spcPts val="0"/>
                        </a:spcBef>
                        <a:spcAft>
                          <a:spcPts val="0"/>
                        </a:spcAft>
                        <a:buNone/>
                      </a:pPr>
                      <a:r>
                        <a:rPr b="1" lang="en-US" sz="2100">
                          <a:solidFill>
                            <a:srgbClr val="75B5AA"/>
                          </a:solidFill>
                          <a:latin typeface="Calibri"/>
                          <a:ea typeface="Calibri"/>
                          <a:cs typeface="Calibri"/>
                          <a:sym typeface="Calibri"/>
                        </a:rPr>
                        <a:t>Alphabetical sorting based on the second column </a:t>
                      </a:r>
                      <a:endParaRPr b="1" sz="2100">
                        <a:solidFill>
                          <a:srgbClr val="75B5AA"/>
                        </a:solidFill>
                        <a:latin typeface="Calibri"/>
                        <a:ea typeface="Calibri"/>
                        <a:cs typeface="Calibri"/>
                        <a:sym typeface="Calibri"/>
                      </a:endParaRPr>
                    </a:p>
                  </a:txBody>
                  <a:tcPr marT="121925" marB="121925" marR="45725" marL="45725"/>
                </a:tc>
              </a:tr>
              <a:tr h="254000">
                <a:tc>
                  <a:txBody>
                    <a:bodyPr/>
                    <a:lstStyle/>
                    <a:p>
                      <a:pPr indent="0" lvl="0" marL="0" rtl="0" algn="l">
                        <a:lnSpc>
                          <a:spcPct val="150000"/>
                        </a:lnSpc>
                        <a:spcBef>
                          <a:spcPts val="0"/>
                        </a:spcBef>
                        <a:spcAft>
                          <a:spcPts val="0"/>
                        </a:spcAft>
                        <a:buClr>
                          <a:schemeClr val="dk1"/>
                        </a:buClr>
                        <a:buSzPts val="2500"/>
                        <a:buFont typeface="Arial"/>
                        <a:buNone/>
                      </a:pPr>
                      <a:r>
                        <a:rPr i="1" lang="en-US" sz="2000">
                          <a:solidFill>
                            <a:schemeClr val="dk1"/>
                          </a:solidFill>
                          <a:latin typeface="Consolas"/>
                          <a:ea typeface="Consolas"/>
                          <a:cs typeface="Consolas"/>
                          <a:sym typeface="Consolas"/>
                        </a:rPr>
                        <a:t>sort –k2r  fileName</a:t>
                      </a:r>
                      <a:endParaRPr sz="2000"/>
                    </a:p>
                  </a:txBody>
                  <a:tcPr marT="121925" marB="121925" marR="45725" marL="45725"/>
                </a:tc>
                <a:tc>
                  <a:txBody>
                    <a:bodyPr/>
                    <a:lstStyle/>
                    <a:p>
                      <a:pPr indent="0" lvl="0" marL="0" rtl="0" algn="l">
                        <a:spcBef>
                          <a:spcPts val="0"/>
                        </a:spcBef>
                        <a:spcAft>
                          <a:spcPts val="0"/>
                        </a:spcAft>
                        <a:buNone/>
                      </a:pPr>
                      <a:r>
                        <a:rPr b="1" lang="en-US" sz="2100">
                          <a:solidFill>
                            <a:srgbClr val="75B5AA"/>
                          </a:solidFill>
                          <a:latin typeface="Calibri"/>
                          <a:ea typeface="Calibri"/>
                          <a:cs typeface="Calibri"/>
                          <a:sym typeface="Calibri"/>
                        </a:rPr>
                        <a:t>Reverse Alphabetical sorting based on the 2nd col</a:t>
                      </a:r>
                      <a:endParaRPr b="1" sz="300">
                        <a:solidFill>
                          <a:srgbClr val="75B5AA"/>
                        </a:solidFill>
                        <a:latin typeface="Calibri"/>
                        <a:ea typeface="Calibri"/>
                        <a:cs typeface="Calibri"/>
                        <a:sym typeface="Calibri"/>
                      </a:endParaRPr>
                    </a:p>
                  </a:txBody>
                  <a:tcPr marT="121925" marB="121925" marR="45725" marL="45725"/>
                </a:tc>
              </a:tr>
              <a:tr h="254000">
                <a:tc>
                  <a:txBody>
                    <a:bodyPr/>
                    <a:lstStyle/>
                    <a:p>
                      <a:pPr indent="0" lvl="0" marL="0" rtl="0" algn="l">
                        <a:lnSpc>
                          <a:spcPct val="150000"/>
                        </a:lnSpc>
                        <a:spcBef>
                          <a:spcPts val="0"/>
                        </a:spcBef>
                        <a:spcAft>
                          <a:spcPts val="0"/>
                        </a:spcAft>
                        <a:buClr>
                          <a:schemeClr val="dk1"/>
                        </a:buClr>
                        <a:buSzPts val="700"/>
                        <a:buFont typeface="Arial"/>
                        <a:buNone/>
                      </a:pPr>
                      <a:r>
                        <a:rPr i="1" lang="en-US" sz="2000">
                          <a:solidFill>
                            <a:schemeClr val="dk1"/>
                          </a:solidFill>
                          <a:latin typeface="Consolas"/>
                          <a:ea typeface="Consolas"/>
                          <a:cs typeface="Consolas"/>
                          <a:sym typeface="Consolas"/>
                        </a:rPr>
                        <a:t>sort -t: -k3g fileName</a:t>
                      </a:r>
                      <a:endParaRPr i="1" sz="2000">
                        <a:solidFill>
                          <a:schemeClr val="dk1"/>
                        </a:solidFill>
                        <a:latin typeface="Consolas"/>
                        <a:ea typeface="Consolas"/>
                        <a:cs typeface="Consolas"/>
                        <a:sym typeface="Consolas"/>
                      </a:endParaRPr>
                    </a:p>
                  </a:txBody>
                  <a:tcPr marT="121925" marB="121925" marR="45725" marL="45725"/>
                </a:tc>
                <a:tc>
                  <a:txBody>
                    <a:bodyPr/>
                    <a:lstStyle/>
                    <a:p>
                      <a:pPr indent="0" lvl="0" marL="0" rtl="0" algn="l">
                        <a:spcBef>
                          <a:spcPts val="0"/>
                        </a:spcBef>
                        <a:spcAft>
                          <a:spcPts val="0"/>
                        </a:spcAft>
                        <a:buNone/>
                      </a:pPr>
                      <a:r>
                        <a:t/>
                      </a:r>
                      <a:endParaRPr b="1" sz="2100">
                        <a:solidFill>
                          <a:srgbClr val="75B5AA"/>
                        </a:solidFill>
                        <a:latin typeface="Calibri"/>
                        <a:ea typeface="Calibri"/>
                        <a:cs typeface="Calibri"/>
                        <a:sym typeface="Calibri"/>
                      </a:endParaRPr>
                    </a:p>
                    <a:p>
                      <a:pPr indent="0" lvl="0" marL="0" rtl="0" algn="l">
                        <a:spcBef>
                          <a:spcPts val="0"/>
                        </a:spcBef>
                        <a:spcAft>
                          <a:spcPts val="0"/>
                        </a:spcAft>
                        <a:buClr>
                          <a:schemeClr val="dk1"/>
                        </a:buClr>
                        <a:buSzPts val="700"/>
                        <a:buFont typeface="Arial"/>
                        <a:buNone/>
                      </a:pPr>
                      <a:r>
                        <a:rPr b="1" lang="en-US" sz="2100">
                          <a:solidFill>
                            <a:srgbClr val="75B5AA"/>
                          </a:solidFill>
                          <a:latin typeface="Calibri"/>
                          <a:ea typeface="Calibri"/>
                          <a:cs typeface="Calibri"/>
                          <a:sym typeface="Calibri"/>
                        </a:rPr>
                        <a:t>-t option defines the field separator (by default : )</a:t>
                      </a:r>
                      <a:endParaRPr b="1" sz="2100">
                        <a:solidFill>
                          <a:srgbClr val="75B5AA"/>
                        </a:solidFill>
                        <a:latin typeface="Calibri"/>
                        <a:ea typeface="Calibri"/>
                        <a:cs typeface="Calibri"/>
                        <a:sym typeface="Calibri"/>
                      </a:endParaRPr>
                    </a:p>
                  </a:txBody>
                  <a:tcPr marT="121925" marB="121925" marR="45725" marL="45725"/>
                </a:tc>
              </a:tr>
              <a:tr h="254000">
                <a:tc>
                  <a:txBody>
                    <a:bodyPr/>
                    <a:lstStyle/>
                    <a:p>
                      <a:pPr indent="0" lvl="0" marL="0" rtl="0" algn="l">
                        <a:lnSpc>
                          <a:spcPct val="150000"/>
                        </a:lnSpc>
                        <a:spcBef>
                          <a:spcPts val="0"/>
                        </a:spcBef>
                        <a:spcAft>
                          <a:spcPts val="0"/>
                        </a:spcAft>
                        <a:buNone/>
                      </a:pPr>
                      <a:r>
                        <a:rPr i="1" lang="en-US" sz="2000">
                          <a:solidFill>
                            <a:schemeClr val="dk1"/>
                          </a:solidFill>
                          <a:latin typeface="Consolas"/>
                          <a:ea typeface="Consolas"/>
                          <a:cs typeface="Consolas"/>
                          <a:sym typeface="Consolas"/>
                        </a:rPr>
                        <a:t>sort –k2g –k1r fileName</a:t>
                      </a:r>
                      <a:endParaRPr sz="2000"/>
                    </a:p>
                  </a:txBody>
                  <a:tcPr marT="121925" marB="121925" marR="45725" marL="45725"/>
                </a:tc>
                <a:tc>
                  <a:txBody>
                    <a:bodyPr/>
                    <a:lstStyle/>
                    <a:p>
                      <a:pPr indent="0" lvl="0" marL="0" rtl="0" algn="l">
                        <a:spcBef>
                          <a:spcPts val="0"/>
                        </a:spcBef>
                        <a:spcAft>
                          <a:spcPts val="0"/>
                        </a:spcAft>
                        <a:buNone/>
                      </a:pPr>
                      <a:r>
                        <a:rPr b="1" lang="en-US" sz="2100">
                          <a:solidFill>
                            <a:srgbClr val="75B5AA"/>
                          </a:solidFill>
                          <a:latin typeface="Calibri"/>
                          <a:ea typeface="Calibri"/>
                          <a:cs typeface="Calibri"/>
                          <a:sym typeface="Calibri"/>
                        </a:rPr>
                        <a:t>Numeral sorting on the 2nd column then the 1st column </a:t>
                      </a:r>
                      <a:endParaRPr b="1" sz="2100">
                        <a:solidFill>
                          <a:srgbClr val="75B5AA"/>
                        </a:solidFill>
                        <a:latin typeface="Calibri"/>
                        <a:ea typeface="Calibri"/>
                        <a:cs typeface="Calibri"/>
                        <a:sym typeface="Calibri"/>
                      </a:endParaRPr>
                    </a:p>
                  </a:txBody>
                  <a:tcPr marT="121925" marB="121925" marR="45725" marL="45725"/>
                </a:tc>
              </a:tr>
            </a:tbl>
          </a:graphicData>
        </a:graphic>
      </p:graphicFrame>
      <p:sp>
        <p:nvSpPr>
          <p:cNvPr id="2030" name="Google Shape;2030;g31509a7a8fc_0_227"/>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“sort”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4" name="Shape 2034"/>
        <p:cNvGrpSpPr/>
        <p:nvPr/>
      </p:nvGrpSpPr>
      <p:grpSpPr>
        <a:xfrm>
          <a:off x="0" y="0"/>
          <a:ext cx="0" cy="0"/>
          <a:chOff x="0" y="0"/>
          <a:chExt cx="0" cy="0"/>
        </a:xfrm>
      </p:grpSpPr>
      <p:sp>
        <p:nvSpPr>
          <p:cNvPr id="2035" name="Google Shape;2035;g31509a7a8fc_0_19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36" name="Google Shape;2036;g31509a7a8fc_0_19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37" name="Google Shape;2037;g31509a7a8fc_0_192"/>
          <p:cNvGraphicFramePr/>
          <p:nvPr/>
        </p:nvGraphicFramePr>
        <p:xfrm>
          <a:off x="690325" y="162547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cut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Extracts columns/fields from a file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38" name="Google Shape;2038;g31509a7a8fc_0_192"/>
          <p:cNvSpPr/>
          <p:nvPr/>
        </p:nvSpPr>
        <p:spPr>
          <a:xfrm>
            <a:off x="968425" y="2541867"/>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cut -d SEPARATOR -f fieldsNumber fileName</a:t>
            </a:r>
            <a:endParaRPr i="1" sz="2200">
              <a:solidFill>
                <a:srgbClr val="7F7F7F"/>
              </a:solidFill>
              <a:latin typeface="Consolas"/>
              <a:ea typeface="Consolas"/>
              <a:cs typeface="Consolas"/>
              <a:sym typeface="Consolas"/>
            </a:endParaRPr>
          </a:p>
        </p:txBody>
      </p:sp>
      <p:sp>
        <p:nvSpPr>
          <p:cNvPr id="2039" name="Google Shape;2039;g31509a7a8fc_0_192"/>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“cut”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3" name="Shape 2043"/>
        <p:cNvGrpSpPr/>
        <p:nvPr/>
      </p:nvGrpSpPr>
      <p:grpSpPr>
        <a:xfrm>
          <a:off x="0" y="0"/>
          <a:ext cx="0" cy="0"/>
          <a:chOff x="0" y="0"/>
          <a:chExt cx="0" cy="0"/>
        </a:xfrm>
      </p:grpSpPr>
      <p:sp>
        <p:nvSpPr>
          <p:cNvPr id="2044" name="Google Shape;2044;g31509a7a8fc_0_208"/>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45" name="Google Shape;2045;g31509a7a8fc_0_20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46" name="Google Shape;2046;g31509a7a8fc_0_208"/>
          <p:cNvGraphicFramePr/>
          <p:nvPr/>
        </p:nvGraphicFramePr>
        <p:xfrm>
          <a:off x="690325" y="162547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cut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Extracts columns/fields from a file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47" name="Google Shape;2047;g31509a7a8fc_0_208"/>
          <p:cNvSpPr/>
          <p:nvPr/>
        </p:nvSpPr>
        <p:spPr>
          <a:xfrm>
            <a:off x="968425" y="2541867"/>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cut -d SEPARATOR -f fieldsNumber fileName</a:t>
            </a:r>
            <a:endParaRPr i="1" sz="2200">
              <a:solidFill>
                <a:srgbClr val="7F7F7F"/>
              </a:solidFill>
              <a:latin typeface="Consolas"/>
              <a:ea typeface="Consolas"/>
              <a:cs typeface="Consolas"/>
              <a:sym typeface="Consolas"/>
            </a:endParaRPr>
          </a:p>
        </p:txBody>
      </p:sp>
      <p:sp>
        <p:nvSpPr>
          <p:cNvPr id="2048" name="Google Shape;2048;g31509a7a8fc_0_208"/>
          <p:cNvSpPr txBox="1"/>
          <p:nvPr/>
        </p:nvSpPr>
        <p:spPr>
          <a:xfrm>
            <a:off x="1408375" y="3483667"/>
            <a:ext cx="6650700" cy="4413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i="1" lang="en-US" sz="2200">
                <a:solidFill>
                  <a:schemeClr val="accent5"/>
                </a:solidFill>
                <a:latin typeface="Consolas"/>
                <a:ea typeface="Consolas"/>
                <a:cs typeface="Consolas"/>
                <a:sym typeface="Consolas"/>
              </a:rPr>
              <a:t>cut –d “:” -f1,5 /etc/passwd</a:t>
            </a:r>
            <a:endParaRPr b="1" i="1" sz="2200">
              <a:solidFill>
                <a:schemeClr val="accent5"/>
              </a:solidFill>
              <a:latin typeface="Consolas"/>
              <a:ea typeface="Consolas"/>
              <a:cs typeface="Consolas"/>
              <a:sym typeface="Consolas"/>
            </a:endParaRPr>
          </a:p>
        </p:txBody>
      </p:sp>
      <p:sp>
        <p:nvSpPr>
          <p:cNvPr id="2049" name="Google Shape;2049;g31509a7a8fc_0_208"/>
          <p:cNvSpPr/>
          <p:nvPr/>
        </p:nvSpPr>
        <p:spPr>
          <a:xfrm>
            <a:off x="3793238" y="4123933"/>
            <a:ext cx="5057100" cy="940500"/>
          </a:xfrm>
          <a:prstGeom prst="wedgeRoundRectCallout">
            <a:avLst>
              <a:gd fmla="val 6514" name="adj1"/>
              <a:gd fmla="val -49641" name="adj2"/>
              <a:gd fmla="val 16667" name="adj3"/>
            </a:avLst>
          </a:prstGeom>
          <a:noFill/>
          <a:ln>
            <a:noFill/>
          </a:ln>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None/>
            </a:pPr>
            <a:r>
              <a:rPr lang="en-US" sz="1700">
                <a:solidFill>
                  <a:srgbClr val="75B5AA"/>
                </a:solidFill>
                <a:latin typeface="Calibri"/>
                <a:ea typeface="Calibri"/>
                <a:cs typeface="Calibri"/>
                <a:sym typeface="Calibri"/>
              </a:rPr>
              <a:t>Picked up the FIRST and FIFTH columns of FILE, separated by :</a:t>
            </a:r>
            <a:endParaRPr sz="1700">
              <a:solidFill>
                <a:srgbClr val="75B5AA"/>
              </a:solidFill>
              <a:latin typeface="Calibri"/>
              <a:ea typeface="Calibri"/>
              <a:cs typeface="Calibri"/>
              <a:sym typeface="Calibri"/>
            </a:endParaRPr>
          </a:p>
        </p:txBody>
      </p:sp>
      <p:cxnSp>
        <p:nvCxnSpPr>
          <p:cNvPr id="2050" name="Google Shape;2050;g31509a7a8fc_0_208"/>
          <p:cNvCxnSpPr/>
          <p:nvPr/>
        </p:nvCxnSpPr>
        <p:spPr>
          <a:xfrm rot="10800000">
            <a:off x="4332888" y="4075633"/>
            <a:ext cx="416400" cy="376200"/>
          </a:xfrm>
          <a:prstGeom prst="straightConnector1">
            <a:avLst/>
          </a:prstGeom>
          <a:noFill/>
          <a:ln cap="flat" cmpd="sng" w="28575">
            <a:solidFill>
              <a:srgbClr val="75B5AA"/>
            </a:solidFill>
            <a:prstDash val="dot"/>
            <a:round/>
            <a:headEnd len="sm" w="sm" type="none"/>
            <a:tailEnd len="lg" w="lg" type="stealth"/>
          </a:ln>
        </p:spPr>
      </p:cxnSp>
      <p:sp>
        <p:nvSpPr>
          <p:cNvPr id="2051" name="Google Shape;2051;g31509a7a8fc_0_208"/>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“cut”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5" name="Shape 2055"/>
        <p:cNvGrpSpPr/>
        <p:nvPr/>
      </p:nvGrpSpPr>
      <p:grpSpPr>
        <a:xfrm>
          <a:off x="0" y="0"/>
          <a:ext cx="0" cy="0"/>
          <a:chOff x="0" y="0"/>
          <a:chExt cx="0" cy="0"/>
        </a:xfrm>
      </p:grpSpPr>
      <p:sp>
        <p:nvSpPr>
          <p:cNvPr id="2056" name="Google Shape;2056;g31509a7a8fc_0_0"/>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57" name="Google Shape;2057;g31509a7a8fc_0_0"/>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58" name="Google Shape;2058;g31509a7a8fc_0_0"/>
          <p:cNvGraphicFramePr/>
          <p:nvPr/>
        </p:nvGraphicFramePr>
        <p:xfrm>
          <a:off x="690325" y="162547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grep</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searching a word, a pattern in a file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59" name="Google Shape;2059;g31509a7a8fc_0_0"/>
          <p:cNvSpPr/>
          <p:nvPr/>
        </p:nvSpPr>
        <p:spPr>
          <a:xfrm>
            <a:off x="968425" y="2795867"/>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grep [options] pattern_searched file1 file2</a:t>
            </a:r>
            <a:endParaRPr i="1" sz="2200">
              <a:solidFill>
                <a:srgbClr val="7F7F7F"/>
              </a:solidFill>
              <a:latin typeface="Consolas"/>
              <a:ea typeface="Consolas"/>
              <a:cs typeface="Consolas"/>
              <a:sym typeface="Consolas"/>
            </a:endParaRPr>
          </a:p>
        </p:txBody>
      </p:sp>
      <p:sp>
        <p:nvSpPr>
          <p:cNvPr id="2060" name="Google Shape;2060;g31509a7a8fc_0_0"/>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“grep”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4" name="Shape 2064"/>
        <p:cNvGrpSpPr/>
        <p:nvPr/>
      </p:nvGrpSpPr>
      <p:grpSpPr>
        <a:xfrm>
          <a:off x="0" y="0"/>
          <a:ext cx="0" cy="0"/>
          <a:chOff x="0" y="0"/>
          <a:chExt cx="0" cy="0"/>
        </a:xfrm>
      </p:grpSpPr>
      <p:sp>
        <p:nvSpPr>
          <p:cNvPr id="2065" name="Google Shape;2065;g31509a7a8fc_0_1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66" name="Google Shape;2066;g31509a7a8fc_0_1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67" name="Google Shape;2067;g31509a7a8fc_0_16"/>
          <p:cNvGraphicFramePr/>
          <p:nvPr/>
        </p:nvGraphicFramePr>
        <p:xfrm>
          <a:off x="690325" y="162547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grep</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searching a word, a pattern in a file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68" name="Google Shape;2068;g31509a7a8fc_0_16"/>
          <p:cNvSpPr/>
          <p:nvPr/>
        </p:nvSpPr>
        <p:spPr>
          <a:xfrm>
            <a:off x="968425" y="2795867"/>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grep [options] pattern_searched file1 file2</a:t>
            </a:r>
            <a:endParaRPr i="1" sz="2200">
              <a:solidFill>
                <a:srgbClr val="7F7F7F"/>
              </a:solidFill>
              <a:latin typeface="Consolas"/>
              <a:ea typeface="Consolas"/>
              <a:cs typeface="Consolas"/>
              <a:sym typeface="Consolas"/>
            </a:endParaRPr>
          </a:p>
        </p:txBody>
      </p:sp>
      <p:sp>
        <p:nvSpPr>
          <p:cNvPr id="2069" name="Google Shape;2069;g31509a7a8fc_0_16"/>
          <p:cNvSpPr txBox="1"/>
          <p:nvPr/>
        </p:nvSpPr>
        <p:spPr>
          <a:xfrm>
            <a:off x="2425313" y="4245667"/>
            <a:ext cx="3804000" cy="7800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i="1" lang="en-US" sz="2200">
                <a:solidFill>
                  <a:schemeClr val="accent5"/>
                </a:solidFill>
                <a:latin typeface="Consolas"/>
                <a:ea typeface="Consolas"/>
                <a:cs typeface="Consolas"/>
                <a:sym typeface="Consolas"/>
              </a:rPr>
              <a:t>grep </a:t>
            </a:r>
            <a:r>
              <a:rPr i="1" lang="en-US" sz="2200">
                <a:solidFill>
                  <a:schemeClr val="accent5"/>
                </a:solidFill>
                <a:latin typeface="Consolas"/>
                <a:ea typeface="Consolas"/>
                <a:cs typeface="Consolas"/>
                <a:sym typeface="Consolas"/>
              </a:rPr>
              <a:t>"</a:t>
            </a:r>
            <a:r>
              <a:rPr b="1" i="1" lang="en-US" sz="2200">
                <a:solidFill>
                  <a:schemeClr val="accent5"/>
                </a:solidFill>
                <a:latin typeface="Consolas"/>
                <a:ea typeface="Consolas"/>
                <a:cs typeface="Consolas"/>
                <a:sym typeface="Consolas"/>
              </a:rPr>
              <a:t>ATTCG" allSeq.fasta</a:t>
            </a:r>
            <a:endParaRPr b="1" i="1" sz="2200">
              <a:solidFill>
                <a:schemeClr val="accent5"/>
              </a:solidFill>
              <a:latin typeface="Consolas"/>
              <a:ea typeface="Consolas"/>
              <a:cs typeface="Consolas"/>
              <a:sym typeface="Consolas"/>
            </a:endParaRPr>
          </a:p>
        </p:txBody>
      </p:sp>
      <p:sp>
        <p:nvSpPr>
          <p:cNvPr id="2070" name="Google Shape;2070;g31509a7a8fc_0_16"/>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“grep”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4" name="Shape 2074"/>
        <p:cNvGrpSpPr/>
        <p:nvPr/>
      </p:nvGrpSpPr>
      <p:grpSpPr>
        <a:xfrm>
          <a:off x="0" y="0"/>
          <a:ext cx="0" cy="0"/>
          <a:chOff x="0" y="0"/>
          <a:chExt cx="0" cy="0"/>
        </a:xfrm>
      </p:grpSpPr>
      <p:sp>
        <p:nvSpPr>
          <p:cNvPr id="2075" name="Google Shape;2075;g31509a7a8fc_0_33"/>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76" name="Google Shape;2076;g31509a7a8fc_0_3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77" name="Google Shape;2077;g31509a7a8fc_0_33"/>
          <p:cNvGraphicFramePr/>
          <p:nvPr/>
        </p:nvGraphicFramePr>
        <p:xfrm>
          <a:off x="690325" y="1625479"/>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grep</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searching a word, a pattern in a file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078" name="Google Shape;2078;g31509a7a8fc_0_33"/>
          <p:cNvSpPr/>
          <p:nvPr/>
        </p:nvSpPr>
        <p:spPr>
          <a:xfrm>
            <a:off x="968425" y="2795867"/>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grep [options] pattern_searched file1 file2</a:t>
            </a:r>
            <a:endParaRPr i="1" sz="2200">
              <a:solidFill>
                <a:srgbClr val="7F7F7F"/>
              </a:solidFill>
              <a:latin typeface="Consolas"/>
              <a:ea typeface="Consolas"/>
              <a:cs typeface="Consolas"/>
              <a:sym typeface="Consolas"/>
            </a:endParaRPr>
          </a:p>
        </p:txBody>
      </p:sp>
      <p:sp>
        <p:nvSpPr>
          <p:cNvPr id="2079" name="Google Shape;2079;g31509a7a8fc_0_33"/>
          <p:cNvSpPr/>
          <p:nvPr/>
        </p:nvSpPr>
        <p:spPr>
          <a:xfrm>
            <a:off x="2214350" y="4696633"/>
            <a:ext cx="3937500" cy="12630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None/>
            </a:pPr>
            <a:r>
              <a:rPr b="1" lang="en-US" sz="2400">
                <a:solidFill>
                  <a:srgbClr val="FF0000"/>
                </a:solidFill>
              </a:rPr>
              <a:t>Don’t forget to </a:t>
            </a:r>
            <a:r>
              <a:rPr b="1" i="0" lang="en-US" sz="2400" u="none" cap="none" strike="noStrike">
                <a:solidFill>
                  <a:srgbClr val="FF0000"/>
                </a:solidFill>
                <a:latin typeface="Arial"/>
                <a:ea typeface="Arial"/>
                <a:cs typeface="Arial"/>
                <a:sym typeface="Arial"/>
              </a:rPr>
              <a:t>enclose it </a:t>
            </a:r>
            <a:r>
              <a:rPr b="1" lang="en-US" sz="2400">
                <a:solidFill>
                  <a:srgbClr val="FF0000"/>
                </a:solidFill>
              </a:rPr>
              <a:t>with</a:t>
            </a:r>
            <a:r>
              <a:rPr b="1" i="0" lang="en-US" sz="2400" u="none" cap="none" strike="noStrike">
                <a:solidFill>
                  <a:srgbClr val="FF0000"/>
                </a:solidFill>
                <a:latin typeface="Arial"/>
                <a:ea typeface="Arial"/>
                <a:cs typeface="Arial"/>
                <a:sym typeface="Arial"/>
              </a:rPr>
              <a:t> single/double quotes</a:t>
            </a:r>
            <a:endParaRPr b="1" i="0" sz="2400" u="none" cap="none" strike="noStrike">
              <a:solidFill>
                <a:srgbClr val="FF0000"/>
              </a:solidFill>
              <a:latin typeface="Arial"/>
              <a:ea typeface="Arial"/>
              <a:cs typeface="Arial"/>
              <a:sym typeface="Arial"/>
            </a:endParaRPr>
          </a:p>
        </p:txBody>
      </p:sp>
      <p:cxnSp>
        <p:nvCxnSpPr>
          <p:cNvPr id="2080" name="Google Shape;2080;g31509a7a8fc_0_33"/>
          <p:cNvCxnSpPr/>
          <p:nvPr/>
        </p:nvCxnSpPr>
        <p:spPr>
          <a:xfrm flipH="1" rot="10800000">
            <a:off x="3544675" y="3468267"/>
            <a:ext cx="583200" cy="981300"/>
          </a:xfrm>
          <a:prstGeom prst="straightConnector1">
            <a:avLst/>
          </a:prstGeom>
          <a:noFill/>
          <a:ln cap="flat" cmpd="sng" w="38100">
            <a:solidFill>
              <a:srgbClr val="FF0000"/>
            </a:solidFill>
            <a:prstDash val="solid"/>
            <a:round/>
            <a:headEnd len="med" w="med" type="none"/>
            <a:tailEnd len="med" w="med" type="triangle"/>
          </a:ln>
        </p:spPr>
      </p:cxnSp>
      <p:sp>
        <p:nvSpPr>
          <p:cNvPr id="2081" name="Google Shape;2081;g31509a7a8fc_0_33"/>
          <p:cNvSpPr txBox="1"/>
          <p:nvPr/>
        </p:nvSpPr>
        <p:spPr>
          <a:xfrm>
            <a:off x="4824988" y="3774017"/>
            <a:ext cx="3804000" cy="4413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i="1" lang="en-US" sz="2200">
                <a:solidFill>
                  <a:schemeClr val="accent5"/>
                </a:solidFill>
                <a:latin typeface="Consolas"/>
                <a:ea typeface="Consolas"/>
                <a:cs typeface="Consolas"/>
                <a:sym typeface="Consolas"/>
              </a:rPr>
              <a:t>grep </a:t>
            </a:r>
            <a:r>
              <a:rPr b="1" i="1" lang="en-US" sz="2200">
                <a:solidFill>
                  <a:srgbClr val="FF0000"/>
                </a:solidFill>
                <a:latin typeface="Consolas"/>
                <a:ea typeface="Consolas"/>
                <a:cs typeface="Consolas"/>
                <a:sym typeface="Consolas"/>
              </a:rPr>
              <a:t>"</a:t>
            </a:r>
            <a:r>
              <a:rPr b="1" i="1" lang="en-US" sz="2200">
                <a:solidFill>
                  <a:schemeClr val="accent5"/>
                </a:solidFill>
                <a:latin typeface="Consolas"/>
                <a:ea typeface="Consolas"/>
                <a:cs typeface="Consolas"/>
                <a:sym typeface="Consolas"/>
              </a:rPr>
              <a:t>&gt;</a:t>
            </a:r>
            <a:r>
              <a:rPr b="1" i="1" lang="en-US" sz="2200">
                <a:solidFill>
                  <a:srgbClr val="FF0000"/>
                </a:solidFill>
                <a:latin typeface="Consolas"/>
                <a:ea typeface="Consolas"/>
                <a:cs typeface="Consolas"/>
                <a:sym typeface="Consolas"/>
              </a:rPr>
              <a:t>"</a:t>
            </a:r>
            <a:r>
              <a:rPr b="1" i="1" lang="en-US" sz="2200">
                <a:solidFill>
                  <a:schemeClr val="accent5"/>
                </a:solidFill>
                <a:latin typeface="Consolas"/>
                <a:ea typeface="Consolas"/>
                <a:cs typeface="Consolas"/>
                <a:sym typeface="Consolas"/>
              </a:rPr>
              <a:t> allSeq.fasta</a:t>
            </a:r>
            <a:endParaRPr b="1" i="1" sz="2200">
              <a:solidFill>
                <a:schemeClr val="accent5"/>
              </a:solidFill>
              <a:latin typeface="Consolas"/>
              <a:ea typeface="Consolas"/>
              <a:cs typeface="Consolas"/>
              <a:sym typeface="Consolas"/>
            </a:endParaRPr>
          </a:p>
        </p:txBody>
      </p:sp>
      <p:sp>
        <p:nvSpPr>
          <p:cNvPr id="2082" name="Google Shape;2082;g31509a7a8fc_0_33"/>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“grep” command</a:t>
            </a:r>
            <a:endParaRPr b="1" i="1" sz="3600">
              <a:solidFill>
                <a:srgbClr val="1155CC"/>
              </a:solidFill>
              <a:latin typeface="Short Stack"/>
              <a:ea typeface="Short Stack"/>
              <a:cs typeface="Short Stack"/>
              <a:sym typeface="Short Stack"/>
            </a:endParaRPr>
          </a:p>
        </p:txBody>
      </p:sp>
      <p:pic>
        <p:nvPicPr>
          <p:cNvPr id="2083" name="Google Shape;2083;g31509a7a8fc_0_33"/>
          <p:cNvPicPr preferRelativeResize="0"/>
          <p:nvPr/>
        </p:nvPicPr>
        <p:blipFill>
          <a:blip r:embed="rId3">
            <a:alphaModFix/>
          </a:blip>
          <a:stretch>
            <a:fillRect/>
          </a:stretch>
        </p:blipFill>
        <p:spPr>
          <a:xfrm>
            <a:off x="204725" y="4215317"/>
            <a:ext cx="2009627" cy="1759484"/>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7" name="Shape 2087"/>
        <p:cNvGrpSpPr/>
        <p:nvPr/>
      </p:nvGrpSpPr>
      <p:grpSpPr>
        <a:xfrm>
          <a:off x="0" y="0"/>
          <a:ext cx="0" cy="0"/>
          <a:chOff x="0" y="0"/>
          <a:chExt cx="0" cy="0"/>
        </a:xfrm>
      </p:grpSpPr>
      <p:pic>
        <p:nvPicPr>
          <p:cNvPr id="2088" name="Google Shape;2088;g3160d969a0a_0_965"/>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2089" name="Google Shape;2089;g3160d969a0a_0_965"/>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2090" name="Google Shape;2090;g3160d969a0a_0_965"/>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manipulation files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2091" name="Google Shape;2091;g3160d969a0a_0_965"/>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head,tail,cut, grep</a:t>
            </a:r>
            <a:endParaRPr b="1" i="0" sz="2200" u="none" cap="none" strike="noStrike">
              <a:solidFill>
                <a:schemeClr val="accent4"/>
              </a:solidFill>
              <a:latin typeface="Calibri"/>
              <a:ea typeface="Calibri"/>
              <a:cs typeface="Calibri"/>
              <a:sym typeface="Calibri"/>
            </a:endParaRPr>
          </a:p>
        </p:txBody>
      </p:sp>
      <p:sp>
        <p:nvSpPr>
          <p:cNvPr id="2092" name="Google Shape;2092;g3160d969a0a_0_96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7" name="Shape 2097"/>
        <p:cNvGrpSpPr/>
        <p:nvPr/>
      </p:nvGrpSpPr>
      <p:grpSpPr>
        <a:xfrm>
          <a:off x="0" y="0"/>
          <a:ext cx="0" cy="0"/>
          <a:chOff x="0" y="0"/>
          <a:chExt cx="0" cy="0"/>
        </a:xfrm>
      </p:grpSpPr>
      <p:sp>
        <p:nvSpPr>
          <p:cNvPr id="2098" name="Google Shape;2098;g3160d969a0a_5_16"/>
          <p:cNvSpPr/>
          <p:nvPr/>
        </p:nvSpPr>
        <p:spPr>
          <a:xfrm>
            <a:off x="416875" y="1869942"/>
            <a:ext cx="8153400" cy="605100"/>
          </a:xfrm>
          <a:prstGeom prst="rect">
            <a:avLst/>
          </a:prstGeom>
          <a:noFill/>
          <a:ln>
            <a:noFill/>
          </a:ln>
        </p:spPr>
        <p:txBody>
          <a:bodyPr anchorCtr="0" anchor="t" bIns="46800" lIns="90000" spcFirstLastPara="1" rIns="90000" wrap="square" tIns="46800">
            <a:noAutofit/>
          </a:bodyPr>
          <a:lstStyle/>
          <a:p>
            <a:pPr indent="0" lvl="0" marL="0" rtl="0" algn="ctr">
              <a:lnSpc>
                <a:spcPct val="104000"/>
              </a:lnSpc>
              <a:spcBef>
                <a:spcPts val="0"/>
              </a:spcBef>
              <a:spcAft>
                <a:spcPts val="0"/>
              </a:spcAft>
              <a:buClr>
                <a:schemeClr val="dk1"/>
              </a:buClr>
              <a:buSzPts val="1100"/>
              <a:buFont typeface="Arial"/>
              <a:buNone/>
            </a:pPr>
            <a:r>
              <a:rPr lang="en-US" sz="2200">
                <a:solidFill>
                  <a:schemeClr val="dk1"/>
                </a:solidFill>
                <a:latin typeface="Calibri"/>
                <a:ea typeface="Calibri"/>
                <a:cs typeface="Calibri"/>
                <a:sym typeface="Calibri"/>
              </a:rPr>
              <a:t>Select lines in a file using a regular expression </a:t>
            </a:r>
            <a:endParaRPr sz="2200">
              <a:solidFill>
                <a:schemeClr val="dk1"/>
              </a:solidFill>
              <a:latin typeface="Calibri"/>
              <a:ea typeface="Calibri"/>
              <a:cs typeface="Calibri"/>
              <a:sym typeface="Calibri"/>
            </a:endParaRPr>
          </a:p>
          <a:p>
            <a:pPr indent="0" lvl="0" marL="0" rtl="0" algn="ctr">
              <a:lnSpc>
                <a:spcPct val="104000"/>
              </a:lnSpc>
              <a:spcBef>
                <a:spcPts val="0"/>
              </a:spcBef>
              <a:spcAft>
                <a:spcPts val="0"/>
              </a:spcAft>
              <a:buClr>
                <a:schemeClr val="dk1"/>
              </a:buClr>
              <a:buSzPts val="1100"/>
              <a:buFont typeface="Arial"/>
              <a:buNone/>
            </a:pPr>
            <a:r>
              <a:rPr lang="en-US" sz="2200">
                <a:solidFill>
                  <a:schemeClr val="dk1"/>
                </a:solidFill>
                <a:latin typeface="Calibri"/>
                <a:ea typeface="Calibri"/>
                <a:cs typeface="Calibri"/>
                <a:sym typeface="Calibri"/>
              </a:rPr>
              <a:t>AND apply a modification o/treatment to these lines</a:t>
            </a:r>
            <a:endParaRPr sz="2200">
              <a:solidFill>
                <a:schemeClr val="dk1"/>
              </a:solidFill>
              <a:latin typeface="Calibri"/>
              <a:ea typeface="Calibri"/>
              <a:cs typeface="Calibri"/>
              <a:sym typeface="Calibri"/>
            </a:endParaRPr>
          </a:p>
          <a:p>
            <a:pPr indent="0" lvl="0" marL="0" marR="0" rtl="0" algn="ctr">
              <a:lnSpc>
                <a:spcPct val="104000"/>
              </a:lnSpc>
              <a:spcBef>
                <a:spcPts val="0"/>
              </a:spcBef>
              <a:spcAft>
                <a:spcPts val="0"/>
              </a:spcAft>
              <a:buClr>
                <a:schemeClr val="dk1"/>
              </a:buClr>
              <a:buSzPts val="550"/>
              <a:buFont typeface="Calibri"/>
              <a:buNone/>
            </a:pPr>
            <a:r>
              <a:t/>
            </a:r>
            <a:endParaRPr sz="2200">
              <a:solidFill>
                <a:schemeClr val="dk1"/>
              </a:solidFill>
              <a:latin typeface="Calibri"/>
              <a:ea typeface="Calibri"/>
              <a:cs typeface="Calibri"/>
              <a:sym typeface="Calibri"/>
            </a:endParaRPr>
          </a:p>
        </p:txBody>
      </p:sp>
      <p:sp>
        <p:nvSpPr>
          <p:cNvPr id="2099" name="Google Shape;2099;g3160d969a0a_5_16"/>
          <p:cNvSpPr/>
          <p:nvPr/>
        </p:nvSpPr>
        <p:spPr>
          <a:xfrm>
            <a:off x="683568" y="2996951"/>
            <a:ext cx="7620000" cy="801000"/>
          </a:xfrm>
          <a:prstGeom prst="roundRect">
            <a:avLst>
              <a:gd fmla="val 16667" name="adj"/>
            </a:avLst>
          </a:prstGeom>
          <a:noFill/>
          <a:ln cap="flat" cmpd="sng" w="19050">
            <a:solidFill>
              <a:schemeClr val="accent1"/>
            </a:solidFill>
            <a:prstDash val="dot"/>
            <a:round/>
            <a:headEnd len="sm" w="sm" type="none"/>
            <a:tailEnd len="sm" w="sm" type="none"/>
          </a:ln>
        </p:spPr>
        <p:txBody>
          <a:bodyPr anchorCtr="0" anchor="t" bIns="45700" lIns="91425" spcFirstLastPara="1" rIns="91425" wrap="square" tIns="45700">
            <a:noAutofit/>
          </a:bodyPr>
          <a:lstStyle/>
          <a:p>
            <a:pPr indent="0" lvl="1" marL="0" marR="0" rtl="0" algn="ctr">
              <a:lnSpc>
                <a:spcPct val="50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a:p>
            <a:pPr indent="0" lvl="1" marL="0" marR="0" rtl="0" algn="ctr">
              <a:lnSpc>
                <a:spcPct val="104000"/>
              </a:lnSpc>
              <a:spcBef>
                <a:spcPts val="0"/>
              </a:spcBef>
              <a:spcAft>
                <a:spcPts val="0"/>
              </a:spcAft>
              <a:buClr>
                <a:srgbClr val="262626"/>
              </a:buClr>
              <a:buSzPts val="450"/>
              <a:buFont typeface="Courier"/>
              <a:buNone/>
            </a:pPr>
            <a:r>
              <a:rPr i="1" lang="en-US" sz="1800">
                <a:solidFill>
                  <a:srgbClr val="262626"/>
                </a:solidFill>
                <a:latin typeface="Courier"/>
                <a:ea typeface="Courier"/>
                <a:cs typeface="Courier"/>
                <a:sym typeface="Courier"/>
              </a:rPr>
              <a:t>s</a:t>
            </a:r>
            <a:r>
              <a:rPr b="0" i="1" lang="en-US" sz="1800" u="none" cap="none" strike="noStrike">
                <a:solidFill>
                  <a:srgbClr val="262626"/>
                </a:solidFill>
                <a:latin typeface="Courier"/>
                <a:ea typeface="Courier"/>
                <a:cs typeface="Courier"/>
                <a:sym typeface="Courier"/>
              </a:rPr>
              <a:t>ed </a:t>
            </a:r>
            <a:r>
              <a:rPr b="1" i="1" lang="en-US" sz="1800" u="none" cap="none" strike="noStrike">
                <a:solidFill>
                  <a:schemeClr val="accent1"/>
                </a:solidFill>
                <a:latin typeface="Courier"/>
                <a:ea typeface="Courier"/>
                <a:cs typeface="Courier"/>
                <a:sym typeface="Courier"/>
              </a:rPr>
              <a:t>“</a:t>
            </a:r>
            <a:r>
              <a:rPr b="1" i="1" lang="en-US" sz="1800" u="none" cap="none" strike="noStrike">
                <a:solidFill>
                  <a:srgbClr val="262626"/>
                </a:solidFill>
                <a:latin typeface="Courier"/>
                <a:ea typeface="Courier"/>
                <a:cs typeface="Courier"/>
                <a:sym typeface="Courier"/>
              </a:rPr>
              <a:t>s</a:t>
            </a:r>
            <a:r>
              <a:rPr b="1" i="1" lang="en-US" sz="1800" u="none" cap="none" strike="noStrike">
                <a:solidFill>
                  <a:schemeClr val="accent4"/>
                </a:solidFill>
                <a:latin typeface="Courier"/>
                <a:ea typeface="Courier"/>
                <a:cs typeface="Courier"/>
                <a:sym typeface="Courier"/>
              </a:rPr>
              <a:t>/</a:t>
            </a:r>
            <a:r>
              <a:rPr i="1" lang="en-US" sz="1800">
                <a:solidFill>
                  <a:srgbClr val="262626"/>
                </a:solidFill>
                <a:latin typeface="Courier"/>
                <a:ea typeface="Courier"/>
                <a:cs typeface="Courier"/>
                <a:sym typeface="Courier"/>
              </a:rPr>
              <a:t>pattern search</a:t>
            </a:r>
            <a:r>
              <a:rPr b="1" i="1" lang="en-US" sz="1800">
                <a:solidFill>
                  <a:schemeClr val="accent4"/>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n</a:t>
            </a:r>
            <a:r>
              <a:rPr i="1" lang="en-US" sz="1800">
                <a:solidFill>
                  <a:srgbClr val="262626"/>
                </a:solidFill>
                <a:latin typeface="Courier"/>
                <a:ea typeface="Courier"/>
                <a:cs typeface="Courier"/>
                <a:sym typeface="Courier"/>
              </a:rPr>
              <a:t>ew pattern</a:t>
            </a:r>
            <a:r>
              <a:rPr b="1" i="1" lang="en-US" sz="1800" u="none" cap="none" strike="noStrike">
                <a:solidFill>
                  <a:schemeClr val="accent4"/>
                </a:solidFill>
                <a:latin typeface="Courier"/>
                <a:ea typeface="Courier"/>
                <a:cs typeface="Courier"/>
                <a:sym typeface="Courier"/>
              </a:rPr>
              <a:t>/</a:t>
            </a:r>
            <a:r>
              <a:rPr b="1" i="1" lang="en-US" sz="1800" u="none" cap="none" strike="noStrike">
                <a:solidFill>
                  <a:schemeClr val="accent1"/>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 file</a:t>
            </a:r>
            <a:endParaRPr/>
          </a:p>
        </p:txBody>
      </p:sp>
      <p:cxnSp>
        <p:nvCxnSpPr>
          <p:cNvPr id="2100" name="Google Shape;2100;g3160d969a0a_5_16"/>
          <p:cNvCxnSpPr>
            <a:stCxn id="2101" idx="0"/>
          </p:cNvCxnSpPr>
          <p:nvPr/>
        </p:nvCxnSpPr>
        <p:spPr>
          <a:xfrm rot="10800000">
            <a:off x="2512525" y="3595300"/>
            <a:ext cx="24000" cy="7698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102" name="Google Shape;2102;g3160d969a0a_5_16"/>
          <p:cNvSpPr/>
          <p:nvPr/>
        </p:nvSpPr>
        <p:spPr>
          <a:xfrm>
            <a:off x="3308401" y="4365100"/>
            <a:ext cx="16779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00"/>
              <a:buFont typeface="Calibri"/>
              <a:buNone/>
            </a:pPr>
            <a:r>
              <a:rPr b="1" lang="en-US" sz="1600">
                <a:solidFill>
                  <a:schemeClr val="dk1"/>
                </a:solidFill>
                <a:latin typeface="Calibri"/>
                <a:ea typeface="Calibri"/>
                <a:cs typeface="Calibri"/>
                <a:sym typeface="Calibri"/>
              </a:rPr>
              <a:t>searched pattern</a:t>
            </a:r>
            <a:endParaRPr/>
          </a:p>
        </p:txBody>
      </p:sp>
      <p:cxnSp>
        <p:nvCxnSpPr>
          <p:cNvPr id="2103" name="Google Shape;2103;g3160d969a0a_5_16"/>
          <p:cNvCxnSpPr/>
          <p:nvPr/>
        </p:nvCxnSpPr>
        <p:spPr>
          <a:xfrm flipH="1" rot="10800000">
            <a:off x="1547663" y="3573038"/>
            <a:ext cx="648000" cy="7830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104" name="Google Shape;2104;g3160d969a0a_5_16"/>
          <p:cNvSpPr/>
          <p:nvPr/>
        </p:nvSpPr>
        <p:spPr>
          <a:xfrm>
            <a:off x="364231" y="4365103"/>
            <a:ext cx="13911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1" i="0" lang="en-US" sz="1600" u="none" cap="none" strike="noStrike">
                <a:solidFill>
                  <a:srgbClr val="000000"/>
                </a:solidFill>
                <a:latin typeface="Calibri"/>
                <a:ea typeface="Calibri"/>
                <a:cs typeface="Calibri"/>
                <a:sym typeface="Calibri"/>
              </a:rPr>
              <a:t>substitution</a:t>
            </a:r>
            <a:endParaRPr/>
          </a:p>
        </p:txBody>
      </p:sp>
      <p:cxnSp>
        <p:nvCxnSpPr>
          <p:cNvPr id="2105" name="Google Shape;2105;g3160d969a0a_5_16"/>
          <p:cNvCxnSpPr>
            <a:stCxn id="2106" idx="0"/>
          </p:cNvCxnSpPr>
          <p:nvPr/>
        </p:nvCxnSpPr>
        <p:spPr>
          <a:xfrm rot="10800000">
            <a:off x="5719576" y="3573103"/>
            <a:ext cx="198300" cy="7920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106" name="Google Shape;2106;g3160d969a0a_5_16"/>
          <p:cNvSpPr/>
          <p:nvPr/>
        </p:nvSpPr>
        <p:spPr>
          <a:xfrm>
            <a:off x="4994176" y="4365103"/>
            <a:ext cx="18474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00"/>
              <a:buFont typeface="Calibri"/>
              <a:buNone/>
            </a:pPr>
            <a:r>
              <a:rPr b="1" lang="en-US" sz="1600">
                <a:solidFill>
                  <a:schemeClr val="dk1"/>
                </a:solidFill>
                <a:latin typeface="Calibri"/>
                <a:ea typeface="Calibri"/>
                <a:cs typeface="Calibri"/>
                <a:sym typeface="Calibri"/>
              </a:rPr>
              <a:t>new pattern</a:t>
            </a:r>
            <a:endParaRPr/>
          </a:p>
        </p:txBody>
      </p:sp>
      <p:cxnSp>
        <p:nvCxnSpPr>
          <p:cNvPr id="2107" name="Google Shape;2107;g3160d969a0a_5_16"/>
          <p:cNvCxnSpPr/>
          <p:nvPr/>
        </p:nvCxnSpPr>
        <p:spPr>
          <a:xfrm rot="10800000">
            <a:off x="7236199" y="3573001"/>
            <a:ext cx="372600" cy="7755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108" name="Google Shape;2108;g3160d969a0a_5_16"/>
          <p:cNvSpPr/>
          <p:nvPr/>
        </p:nvSpPr>
        <p:spPr>
          <a:xfrm>
            <a:off x="6837550" y="4348500"/>
            <a:ext cx="1847400" cy="6051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00"/>
              <a:buFont typeface="Calibri"/>
              <a:buNone/>
            </a:pPr>
            <a:r>
              <a:rPr b="1" lang="en-US" sz="1600">
                <a:solidFill>
                  <a:schemeClr val="dk1"/>
                </a:solidFill>
                <a:latin typeface="Calibri"/>
                <a:ea typeface="Calibri"/>
                <a:cs typeface="Calibri"/>
                <a:sym typeface="Calibri"/>
              </a:rPr>
              <a:t>file to parse</a:t>
            </a:r>
            <a:endParaRPr/>
          </a:p>
        </p:txBody>
      </p:sp>
      <p:sp>
        <p:nvSpPr>
          <p:cNvPr id="2109" name="Google Shape;2109;g3160d969a0a_5_16"/>
          <p:cNvSpPr/>
          <p:nvPr/>
        </p:nvSpPr>
        <p:spPr>
          <a:xfrm>
            <a:off x="838200" y="1159967"/>
            <a:ext cx="7696200" cy="650700"/>
          </a:xfrm>
          <a:prstGeom prst="rect">
            <a:avLst/>
          </a:prstGeom>
          <a:noFill/>
          <a:ln>
            <a:noFill/>
          </a:ln>
        </p:spPr>
        <p:txBody>
          <a:bodyPr anchorCtr="0" anchor="t" bIns="45700" lIns="91425" spcFirstLastPara="1" rIns="91425" wrap="square" tIns="45700">
            <a:noAutofit/>
          </a:bodyPr>
          <a:lstStyle/>
          <a:p>
            <a:pPr indent="0" lvl="0" marL="0" rtl="0" algn="ctr">
              <a:lnSpc>
                <a:spcPct val="104000"/>
              </a:lnSpc>
              <a:spcBef>
                <a:spcPts val="0"/>
              </a:spcBef>
              <a:spcAft>
                <a:spcPts val="0"/>
              </a:spcAft>
              <a:buClr>
                <a:schemeClr val="dk1"/>
              </a:buClr>
              <a:buSzPts val="550"/>
              <a:buFont typeface="Calibri"/>
              <a:buNone/>
            </a:pPr>
            <a:r>
              <a:rPr b="1" lang="en-US" sz="2200">
                <a:solidFill>
                  <a:schemeClr val="accent1"/>
                </a:solidFill>
                <a:latin typeface="Calibri"/>
                <a:ea typeface="Calibri"/>
                <a:cs typeface="Calibri"/>
                <a:sym typeface="Calibri"/>
              </a:rPr>
              <a:t>Substitution/Replacement in lines</a:t>
            </a:r>
            <a:endParaRPr b="1" sz="2200">
              <a:solidFill>
                <a:schemeClr val="accent2"/>
              </a:solidFill>
              <a:latin typeface="Calibri"/>
              <a:ea typeface="Calibri"/>
              <a:cs typeface="Calibri"/>
              <a:sym typeface="Calibri"/>
            </a:endParaRPr>
          </a:p>
        </p:txBody>
      </p:sp>
      <p:sp>
        <p:nvSpPr>
          <p:cNvPr id="2101" name="Google Shape;2101;g3160d969a0a_5_16"/>
          <p:cNvSpPr/>
          <p:nvPr/>
        </p:nvSpPr>
        <p:spPr>
          <a:xfrm>
            <a:off x="1784575" y="4365100"/>
            <a:ext cx="15039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00"/>
              <a:buFont typeface="Calibri"/>
              <a:buNone/>
            </a:pPr>
            <a:r>
              <a:rPr b="1" lang="en-US" sz="1600">
                <a:solidFill>
                  <a:schemeClr val="dk1"/>
                </a:solidFill>
                <a:latin typeface="Calibri"/>
                <a:ea typeface="Calibri"/>
                <a:cs typeface="Calibri"/>
                <a:sym typeface="Calibri"/>
              </a:rPr>
              <a:t>separator</a:t>
            </a:r>
            <a:endParaRPr b="1" sz="1600">
              <a:solidFill>
                <a:schemeClr val="dk1"/>
              </a:solidFill>
              <a:latin typeface="Calibri"/>
              <a:ea typeface="Calibri"/>
              <a:cs typeface="Calibri"/>
              <a:sym typeface="Calibri"/>
            </a:endParaRPr>
          </a:p>
        </p:txBody>
      </p:sp>
      <p:cxnSp>
        <p:nvCxnSpPr>
          <p:cNvPr id="2110" name="Google Shape;2110;g3160d969a0a_5_16"/>
          <p:cNvCxnSpPr>
            <a:stCxn id="2102" idx="0"/>
          </p:cNvCxnSpPr>
          <p:nvPr/>
        </p:nvCxnSpPr>
        <p:spPr>
          <a:xfrm rot="10800000">
            <a:off x="3864751" y="3649000"/>
            <a:ext cx="282600" cy="7161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cxnSp>
        <p:nvCxnSpPr>
          <p:cNvPr id="2111" name="Google Shape;2111;g3160d969a0a_5_16"/>
          <p:cNvCxnSpPr>
            <a:stCxn id="2101" idx="0"/>
          </p:cNvCxnSpPr>
          <p:nvPr/>
        </p:nvCxnSpPr>
        <p:spPr>
          <a:xfrm flipH="1" rot="10800000">
            <a:off x="2536525" y="3584800"/>
            <a:ext cx="2133300" cy="780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cxnSp>
        <p:nvCxnSpPr>
          <p:cNvPr id="2112" name="Google Shape;2112;g3160d969a0a_5_16"/>
          <p:cNvCxnSpPr>
            <a:stCxn id="2101" idx="4"/>
          </p:cNvCxnSpPr>
          <p:nvPr/>
        </p:nvCxnSpPr>
        <p:spPr>
          <a:xfrm flipH="1" rot="10800000">
            <a:off x="2634489" y="3638228"/>
            <a:ext cx="3924000" cy="7290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113" name="Google Shape;2113;g3160d969a0a_5_16"/>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“sed”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8" name="Shape 2118"/>
        <p:cNvGrpSpPr/>
        <p:nvPr/>
      </p:nvGrpSpPr>
      <p:grpSpPr>
        <a:xfrm>
          <a:off x="0" y="0"/>
          <a:ext cx="0" cy="0"/>
          <a:chOff x="0" y="0"/>
          <a:chExt cx="0" cy="0"/>
        </a:xfrm>
      </p:grpSpPr>
      <p:sp>
        <p:nvSpPr>
          <p:cNvPr id="2119" name="Google Shape;2119;g3160d969a0a_5_42"/>
          <p:cNvSpPr/>
          <p:nvPr/>
        </p:nvSpPr>
        <p:spPr>
          <a:xfrm>
            <a:off x="1550725" y="1902554"/>
            <a:ext cx="56526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08434"/>
              </a:buClr>
              <a:buSzPts val="550"/>
              <a:buFont typeface="Calibri"/>
              <a:buNone/>
            </a:pPr>
            <a:r>
              <a:rPr b="1" lang="en-US" sz="2200">
                <a:solidFill>
                  <a:schemeClr val="accent2"/>
                </a:solidFill>
                <a:latin typeface="Calibri"/>
                <a:ea typeface="Calibri"/>
                <a:cs typeface="Calibri"/>
                <a:sym typeface="Calibri"/>
              </a:rPr>
              <a:t>A few examples</a:t>
            </a:r>
            <a:endParaRPr>
              <a:solidFill>
                <a:schemeClr val="accent2"/>
              </a:solidFill>
            </a:endParaRPr>
          </a:p>
        </p:txBody>
      </p:sp>
      <p:graphicFrame>
        <p:nvGraphicFramePr>
          <p:cNvPr id="2120" name="Google Shape;2120;g3160d969a0a_5_42"/>
          <p:cNvGraphicFramePr/>
          <p:nvPr/>
        </p:nvGraphicFramePr>
        <p:xfrm>
          <a:off x="320234" y="3079644"/>
          <a:ext cx="3000000" cy="3000000"/>
        </p:xfrm>
        <a:graphic>
          <a:graphicData uri="http://schemas.openxmlformats.org/drawingml/2006/table">
            <a:tbl>
              <a:tblPr>
                <a:noFill/>
                <a:tableStyleId>{02F439E0-948E-4961-8F69-CBF68E86BCDD}</a:tableStyleId>
              </a:tblPr>
              <a:tblGrid>
                <a:gridCol w="3959875"/>
                <a:gridCol w="4543675"/>
              </a:tblGrid>
              <a:tr h="403225">
                <a:tc>
                  <a:txBody>
                    <a:bodyPr/>
                    <a:lstStyle/>
                    <a:p>
                      <a:pPr indent="0" lvl="0" marL="0" marR="0" rtl="0" algn="l">
                        <a:lnSpc>
                          <a:spcPct val="93000"/>
                        </a:lnSpc>
                        <a:spcBef>
                          <a:spcPts val="0"/>
                        </a:spcBef>
                        <a:spcAft>
                          <a:spcPts val="0"/>
                        </a:spcAft>
                        <a:buClr>
                          <a:srgbClr val="FFFFFF"/>
                        </a:buClr>
                        <a:buSzPts val="500"/>
                        <a:buFont typeface="Calibri"/>
                        <a:buNone/>
                      </a:pPr>
                      <a:r>
                        <a:rPr b="1" i="0" lang="en-US" sz="2000" u="none" cap="none" strike="noStrike">
                          <a:solidFill>
                            <a:srgbClr val="FFFFFF"/>
                          </a:solidFill>
                          <a:latin typeface="Calibri"/>
                          <a:ea typeface="Calibri"/>
                          <a:cs typeface="Calibri"/>
                          <a:sym typeface="Calibri"/>
                        </a:rPr>
                        <a:t>Example</a:t>
                      </a:r>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0" marR="0" rtl="0" algn="l">
                        <a:lnSpc>
                          <a:spcPct val="93000"/>
                        </a:lnSpc>
                        <a:spcBef>
                          <a:spcPts val="0"/>
                        </a:spcBef>
                        <a:spcAft>
                          <a:spcPts val="0"/>
                        </a:spcAft>
                        <a:buClr>
                          <a:srgbClr val="FFFFFF"/>
                        </a:buClr>
                        <a:buSzPts val="500"/>
                        <a:buFont typeface="Calibri"/>
                        <a:buNone/>
                      </a:pPr>
                      <a:r>
                        <a:rPr b="1" i="0" lang="en-US" sz="2000" u="none" cap="none" strike="noStrike">
                          <a:solidFill>
                            <a:srgbClr val="FFFFFF"/>
                          </a:solidFill>
                          <a:latin typeface="Calibri"/>
                          <a:ea typeface="Calibri"/>
                          <a:cs typeface="Calibri"/>
                          <a:sym typeface="Calibri"/>
                        </a:rPr>
                        <a:t>Description</a:t>
                      </a:r>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581025">
                <a:tc>
                  <a:txBody>
                    <a:bodyPr/>
                    <a:lstStyle/>
                    <a:p>
                      <a:pPr indent="0" lvl="0" marL="0" marR="0" rtl="0" algn="l">
                        <a:lnSpc>
                          <a:spcPct val="93000"/>
                        </a:lnSpc>
                        <a:spcBef>
                          <a:spcPts val="0"/>
                        </a:spcBef>
                        <a:spcAft>
                          <a:spcPts val="0"/>
                        </a:spcAft>
                        <a:buClr>
                          <a:srgbClr val="000000"/>
                        </a:buClr>
                        <a:buSzPts val="500"/>
                        <a:buFont typeface="Calibri"/>
                        <a:buNone/>
                      </a:pPr>
                      <a:r>
                        <a:rPr i="0" lang="en-US" sz="1800" u="none" cap="none" strike="noStrike">
                          <a:solidFill>
                            <a:srgbClr val="000000"/>
                          </a:solidFill>
                          <a:latin typeface="Courier"/>
                          <a:ea typeface="Courier"/>
                          <a:cs typeface="Courier"/>
                          <a:sym typeface="Courier"/>
                        </a:rPr>
                        <a:t>sed "s/</a:t>
                      </a:r>
                      <a:r>
                        <a:rPr lang="en-US" sz="1800">
                          <a:solidFill>
                            <a:srgbClr val="000000"/>
                          </a:solidFill>
                          <a:latin typeface="Courier"/>
                          <a:ea typeface="Courier"/>
                          <a:cs typeface="Courier"/>
                          <a:sym typeface="Courier"/>
                        </a:rPr>
                        <a:t>day</a:t>
                      </a:r>
                      <a:r>
                        <a:rPr i="0" lang="en-US" sz="1800" u="none" cap="none" strike="noStrike">
                          <a:solidFill>
                            <a:srgbClr val="000000"/>
                          </a:solidFill>
                          <a:latin typeface="Courier"/>
                          <a:ea typeface="Courier"/>
                          <a:cs typeface="Courier"/>
                          <a:sym typeface="Courier"/>
                        </a:rPr>
                        <a:t>/</a:t>
                      </a:r>
                      <a:r>
                        <a:rPr lang="en-US" sz="1800">
                          <a:solidFill>
                            <a:srgbClr val="000000"/>
                          </a:solidFill>
                          <a:latin typeface="Courier"/>
                          <a:ea typeface="Courier"/>
                          <a:cs typeface="Courier"/>
                          <a:sym typeface="Courier"/>
                        </a:rPr>
                        <a:t>night</a:t>
                      </a:r>
                      <a:r>
                        <a:rPr i="0" lang="en-US" sz="1800" u="none" cap="none" strike="noStrike">
                          <a:solidFill>
                            <a:srgbClr val="000000"/>
                          </a:solidFill>
                          <a:latin typeface="Courier"/>
                          <a:ea typeface="Courier"/>
                          <a:cs typeface="Courier"/>
                          <a:sym typeface="Courier"/>
                        </a:rPr>
                        <a:t>/" file</a:t>
                      </a:r>
                      <a:endParaRPr sz="1800">
                        <a:latin typeface="Courier"/>
                        <a:ea typeface="Courier"/>
                        <a:cs typeface="Courier"/>
                        <a:sym typeface="Courier"/>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just">
                        <a:lnSpc>
                          <a:spcPct val="93000"/>
                        </a:lnSpc>
                        <a:spcBef>
                          <a:spcPts val="0"/>
                        </a:spcBef>
                        <a:spcAft>
                          <a:spcPts val="0"/>
                        </a:spcAft>
                        <a:buClr>
                          <a:srgbClr val="000000"/>
                        </a:buClr>
                        <a:buSzPts val="500"/>
                        <a:buFont typeface="Calibri"/>
                        <a:buNone/>
                      </a:pPr>
                      <a:r>
                        <a:rPr b="0" i="0" lang="en-US" sz="2000" u="none" cap="none" strike="noStrike">
                          <a:solidFill>
                            <a:srgbClr val="000000"/>
                          </a:solidFill>
                          <a:latin typeface="Calibri"/>
                          <a:ea typeface="Calibri"/>
                          <a:cs typeface="Calibri"/>
                          <a:sym typeface="Calibri"/>
                        </a:rPr>
                        <a:t>Change </a:t>
                      </a:r>
                      <a:r>
                        <a:rPr lang="en-US" sz="2000">
                          <a:solidFill>
                            <a:srgbClr val="000000"/>
                          </a:solidFill>
                          <a:latin typeface="Calibri"/>
                          <a:ea typeface="Calibri"/>
                          <a:cs typeface="Calibri"/>
                          <a:sym typeface="Calibri"/>
                        </a:rPr>
                        <a:t>the</a:t>
                      </a:r>
                      <a:r>
                        <a:rPr b="0" i="0" lang="en-US" sz="2000" u="none" cap="none" strike="noStrike">
                          <a:solidFill>
                            <a:srgbClr val="000000"/>
                          </a:solidFill>
                          <a:latin typeface="Calibri"/>
                          <a:ea typeface="Calibri"/>
                          <a:cs typeface="Calibri"/>
                          <a:sym typeface="Calibri"/>
                        </a:rPr>
                        <a:t> 1</a:t>
                      </a:r>
                      <a:r>
                        <a:rPr lang="en-US" sz="2000">
                          <a:solidFill>
                            <a:srgbClr val="000000"/>
                          </a:solidFill>
                          <a:latin typeface="Calibri"/>
                          <a:ea typeface="Calibri"/>
                          <a:cs typeface="Calibri"/>
                          <a:sym typeface="Calibri"/>
                        </a:rPr>
                        <a:t>st</a:t>
                      </a:r>
                      <a:r>
                        <a:rPr b="0" i="0" lang="en-US" sz="2000" u="none" cap="none" strike="noStrike">
                          <a:solidFill>
                            <a:srgbClr val="000000"/>
                          </a:solidFill>
                          <a:latin typeface="Calibri"/>
                          <a:ea typeface="Calibri"/>
                          <a:cs typeface="Calibri"/>
                          <a:sym typeface="Calibri"/>
                        </a:rPr>
                        <a:t> occurrence </a:t>
                      </a:r>
                      <a:r>
                        <a:rPr lang="en-US" sz="2000">
                          <a:solidFill>
                            <a:srgbClr val="000000"/>
                          </a:solidFill>
                          <a:latin typeface="Calibri"/>
                          <a:ea typeface="Calibri"/>
                          <a:cs typeface="Calibri"/>
                          <a:sym typeface="Calibri"/>
                        </a:rPr>
                        <a:t>of </a:t>
                      </a:r>
                      <a:r>
                        <a:rPr b="0" i="0" lang="en-US" sz="2000" u="none" cap="none" strike="noStrike">
                          <a:solidFill>
                            <a:srgbClr val="000000"/>
                          </a:solidFill>
                          <a:latin typeface="Calibri"/>
                          <a:ea typeface="Calibri"/>
                          <a:cs typeface="Calibri"/>
                          <a:sym typeface="Calibri"/>
                        </a:rPr>
                        <a:t> “</a:t>
                      </a:r>
                      <a:r>
                        <a:rPr lang="en-US" sz="2000">
                          <a:solidFill>
                            <a:srgbClr val="000000"/>
                          </a:solidFill>
                          <a:latin typeface="Calibri"/>
                          <a:ea typeface="Calibri"/>
                          <a:cs typeface="Calibri"/>
                          <a:sym typeface="Calibri"/>
                        </a:rPr>
                        <a:t>day</a:t>
                      </a:r>
                      <a:r>
                        <a:rPr b="0" i="0" lang="en-US" sz="2000" u="none" cap="none" strike="noStrike">
                          <a:solidFill>
                            <a:srgbClr val="000000"/>
                          </a:solidFill>
                          <a:latin typeface="Calibri"/>
                          <a:ea typeface="Calibri"/>
                          <a:cs typeface="Calibri"/>
                          <a:sym typeface="Calibri"/>
                        </a:rPr>
                        <a:t>” </a:t>
                      </a:r>
                      <a:endParaRPr b="0" i="0" sz="2000" u="none" cap="none" strike="noStrike">
                        <a:solidFill>
                          <a:srgbClr val="000000"/>
                        </a:solidFill>
                        <a:latin typeface="Calibri"/>
                        <a:ea typeface="Calibri"/>
                        <a:cs typeface="Calibri"/>
                        <a:sym typeface="Calibri"/>
                      </a:endParaRPr>
                    </a:p>
                    <a:p>
                      <a:pPr indent="0" lvl="0" marL="0" marR="0" rtl="0" algn="just">
                        <a:lnSpc>
                          <a:spcPct val="93000"/>
                        </a:lnSpc>
                        <a:spcBef>
                          <a:spcPts val="0"/>
                        </a:spcBef>
                        <a:spcAft>
                          <a:spcPts val="0"/>
                        </a:spcAft>
                        <a:buClr>
                          <a:srgbClr val="000000"/>
                        </a:buClr>
                        <a:buSzPts val="500"/>
                        <a:buFont typeface="Calibri"/>
                        <a:buNone/>
                      </a:pPr>
                      <a:r>
                        <a:rPr lang="en-US" sz="2000">
                          <a:solidFill>
                            <a:srgbClr val="000000"/>
                          </a:solidFill>
                          <a:latin typeface="Calibri"/>
                          <a:ea typeface="Calibri"/>
                          <a:cs typeface="Calibri"/>
                          <a:sym typeface="Calibri"/>
                        </a:rPr>
                        <a:t>by</a:t>
                      </a:r>
                      <a:r>
                        <a:rPr b="0" i="0" lang="en-US" sz="2000" u="none" cap="none" strike="noStrike">
                          <a:solidFill>
                            <a:srgbClr val="000000"/>
                          </a:solidFill>
                          <a:latin typeface="Calibri"/>
                          <a:ea typeface="Calibri"/>
                          <a:cs typeface="Calibri"/>
                          <a:sym typeface="Calibri"/>
                        </a:rPr>
                        <a:t> “</a:t>
                      </a:r>
                      <a:r>
                        <a:rPr lang="en-US" sz="2000">
                          <a:solidFill>
                            <a:srgbClr val="000000"/>
                          </a:solidFill>
                          <a:latin typeface="Calibri"/>
                          <a:ea typeface="Calibri"/>
                          <a:cs typeface="Calibri"/>
                          <a:sym typeface="Calibri"/>
                        </a:rPr>
                        <a:t>night</a:t>
                      </a:r>
                      <a:r>
                        <a:rPr b="0" i="0" lang="en-US" sz="2000" u="none" cap="none" strike="noStrike">
                          <a:solidFill>
                            <a:srgbClr val="000000"/>
                          </a:solidFill>
                          <a:latin typeface="Calibri"/>
                          <a:ea typeface="Calibri"/>
                          <a:cs typeface="Calibri"/>
                          <a:sym typeface="Calibri"/>
                        </a:rPr>
                        <a:t>”</a:t>
                      </a:r>
                      <a:r>
                        <a:rPr b="0" lang="en-US" sz="2000" u="none" cap="none" strike="noStrike">
                          <a:solidFill>
                            <a:schemeClr val="accent2"/>
                          </a:solidFill>
                          <a:latin typeface="Calibri"/>
                          <a:ea typeface="Calibri"/>
                          <a:cs typeface="Calibri"/>
                          <a:sym typeface="Calibri"/>
                        </a:rPr>
                        <a:t>                                    </a:t>
                      </a:r>
                      <a:r>
                        <a:rPr b="1" lang="en-US" sz="2000">
                          <a:solidFill>
                            <a:schemeClr val="accent2"/>
                          </a:solidFill>
                          <a:latin typeface="Calibri"/>
                          <a:ea typeface="Calibri"/>
                          <a:cs typeface="Calibri"/>
                          <a:sym typeface="Calibri"/>
                        </a:rPr>
                        <a:t>per line</a:t>
                      </a:r>
                      <a:endParaRPr b="1">
                        <a:solidFill>
                          <a:schemeClr val="accent2"/>
                        </a:solidFill>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581025">
                <a:tc>
                  <a:txBody>
                    <a:bodyPr/>
                    <a:lstStyle/>
                    <a:p>
                      <a:pPr indent="0" lvl="0" marL="0" marR="0" rtl="0" algn="l">
                        <a:lnSpc>
                          <a:spcPct val="93000"/>
                        </a:lnSpc>
                        <a:spcBef>
                          <a:spcPts val="0"/>
                        </a:spcBef>
                        <a:spcAft>
                          <a:spcPts val="0"/>
                        </a:spcAft>
                        <a:buClr>
                          <a:srgbClr val="000000"/>
                        </a:buClr>
                        <a:buSzPts val="500"/>
                        <a:buFont typeface="Calibri"/>
                        <a:buNone/>
                      </a:pPr>
                      <a:r>
                        <a:rPr lang="en-US" sz="1800">
                          <a:solidFill>
                            <a:srgbClr val="000000"/>
                          </a:solidFill>
                          <a:latin typeface="Courier"/>
                          <a:ea typeface="Courier"/>
                          <a:cs typeface="Courier"/>
                          <a:sym typeface="Courier"/>
                        </a:rPr>
                        <a:t>sed "s/[lL]inux/LINUX/</a:t>
                      </a:r>
                      <a:r>
                        <a:rPr b="1" lang="en-US" sz="1800">
                          <a:solidFill>
                            <a:srgbClr val="000000"/>
                          </a:solidFill>
                          <a:latin typeface="Courier"/>
                          <a:ea typeface="Courier"/>
                          <a:cs typeface="Courier"/>
                          <a:sym typeface="Courier"/>
                        </a:rPr>
                        <a:t>g</a:t>
                      </a:r>
                      <a:r>
                        <a:rPr lang="en-US" sz="1800">
                          <a:solidFill>
                            <a:srgbClr val="000000"/>
                          </a:solidFill>
                          <a:latin typeface="Courier"/>
                          <a:ea typeface="Courier"/>
                          <a:cs typeface="Courier"/>
                          <a:sym typeface="Courier"/>
                        </a:rPr>
                        <a:t>” file</a:t>
                      </a:r>
                      <a:endParaRPr sz="1800">
                        <a:solidFill>
                          <a:srgbClr val="000000"/>
                        </a:solidFill>
                        <a:latin typeface="Courier"/>
                        <a:ea typeface="Courier"/>
                        <a:cs typeface="Courier"/>
                        <a:sym typeface="Courier"/>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just">
                        <a:lnSpc>
                          <a:spcPct val="93000"/>
                        </a:lnSpc>
                        <a:spcBef>
                          <a:spcPts val="0"/>
                        </a:spcBef>
                        <a:spcAft>
                          <a:spcPts val="0"/>
                        </a:spcAft>
                        <a:buClr>
                          <a:srgbClr val="000000"/>
                        </a:buClr>
                        <a:buSzPts val="500"/>
                        <a:buFont typeface="Calibri"/>
                        <a:buNone/>
                      </a:pPr>
                      <a:r>
                        <a:rPr b="0" i="0" lang="en-US" sz="2000" u="none" cap="none" strike="noStrike">
                          <a:solidFill>
                            <a:srgbClr val="000000"/>
                          </a:solidFill>
                          <a:latin typeface="Calibri"/>
                          <a:ea typeface="Calibri"/>
                          <a:cs typeface="Calibri"/>
                          <a:sym typeface="Calibri"/>
                        </a:rPr>
                        <a:t>Change </a:t>
                      </a:r>
                      <a:r>
                        <a:rPr lang="en-US" sz="2000">
                          <a:solidFill>
                            <a:srgbClr val="000000"/>
                          </a:solidFill>
                          <a:latin typeface="Calibri"/>
                          <a:ea typeface="Calibri"/>
                          <a:cs typeface="Calibri"/>
                          <a:sym typeface="Calibri"/>
                        </a:rPr>
                        <a:t>all </a:t>
                      </a:r>
                      <a:r>
                        <a:rPr b="0" i="0" lang="en-US" sz="2000" u="none" cap="none" strike="noStrike">
                          <a:solidFill>
                            <a:srgbClr val="000000"/>
                          </a:solidFill>
                          <a:latin typeface="Calibri"/>
                          <a:ea typeface="Calibri"/>
                          <a:cs typeface="Calibri"/>
                          <a:sym typeface="Calibri"/>
                        </a:rPr>
                        <a:t>occurrences </a:t>
                      </a:r>
                      <a:r>
                        <a:rPr lang="en-US" sz="2000">
                          <a:solidFill>
                            <a:srgbClr val="000000"/>
                          </a:solidFill>
                          <a:latin typeface="Calibri"/>
                          <a:ea typeface="Calibri"/>
                          <a:cs typeface="Calibri"/>
                          <a:sym typeface="Calibri"/>
                        </a:rPr>
                        <a:t>of</a:t>
                      </a:r>
                      <a:r>
                        <a:rPr b="0" i="0" lang="en-US" sz="2000" u="none" cap="none" strike="noStrike">
                          <a:solidFill>
                            <a:srgbClr val="000000"/>
                          </a:solidFill>
                          <a:latin typeface="Calibri"/>
                          <a:ea typeface="Calibri"/>
                          <a:cs typeface="Calibri"/>
                          <a:sym typeface="Calibri"/>
                        </a:rPr>
                        <a:t> “linux” </a:t>
                      </a:r>
                      <a:endParaRPr b="0" i="0" sz="2000" u="none" cap="none" strike="noStrike">
                        <a:solidFill>
                          <a:srgbClr val="000000"/>
                        </a:solidFill>
                        <a:latin typeface="Calibri"/>
                        <a:ea typeface="Calibri"/>
                        <a:cs typeface="Calibri"/>
                        <a:sym typeface="Calibri"/>
                      </a:endParaRPr>
                    </a:p>
                    <a:p>
                      <a:pPr indent="0" lvl="0" marL="0" marR="0" rtl="0" algn="just">
                        <a:lnSpc>
                          <a:spcPct val="93000"/>
                        </a:lnSpc>
                        <a:spcBef>
                          <a:spcPts val="0"/>
                        </a:spcBef>
                        <a:spcAft>
                          <a:spcPts val="0"/>
                        </a:spcAft>
                        <a:buClr>
                          <a:srgbClr val="000000"/>
                        </a:buClr>
                        <a:buSzPts val="500"/>
                        <a:buFont typeface="Calibri"/>
                        <a:buNone/>
                      </a:pPr>
                      <a:r>
                        <a:rPr lang="en-US" sz="2000">
                          <a:solidFill>
                            <a:srgbClr val="000000"/>
                          </a:solidFill>
                          <a:latin typeface="Calibri"/>
                          <a:ea typeface="Calibri"/>
                          <a:cs typeface="Calibri"/>
                          <a:sym typeface="Calibri"/>
                        </a:rPr>
                        <a:t>by</a:t>
                      </a:r>
                      <a:r>
                        <a:rPr b="0" i="0" lang="en-US" sz="2000" u="none" cap="none" strike="noStrike">
                          <a:solidFill>
                            <a:srgbClr val="000000"/>
                          </a:solidFill>
                          <a:latin typeface="Calibri"/>
                          <a:ea typeface="Calibri"/>
                          <a:cs typeface="Calibri"/>
                          <a:sym typeface="Calibri"/>
                        </a:rPr>
                        <a:t> “LINUX”</a:t>
                      </a:r>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bl>
          </a:graphicData>
        </a:graphic>
      </p:graphicFrame>
      <p:sp>
        <p:nvSpPr>
          <p:cNvPr id="2121" name="Google Shape;2121;g3160d969a0a_5_42"/>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“sed”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6" name="Shape 2126"/>
        <p:cNvGrpSpPr/>
        <p:nvPr/>
      </p:nvGrpSpPr>
      <p:grpSpPr>
        <a:xfrm>
          <a:off x="0" y="0"/>
          <a:ext cx="0" cy="0"/>
          <a:chOff x="0" y="0"/>
          <a:chExt cx="0" cy="0"/>
        </a:xfrm>
      </p:grpSpPr>
      <p:sp>
        <p:nvSpPr>
          <p:cNvPr id="2127" name="Google Shape;2127;p85"/>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i="0" lang="en-US" sz="4800" u="none" cap="none" strike="noStrike">
                <a:solidFill>
                  <a:srgbClr val="FFFFFF"/>
                </a:solidFill>
                <a:latin typeface="Calibri"/>
                <a:ea typeface="Calibri"/>
                <a:cs typeface="Calibri"/>
                <a:sym typeface="Calibri"/>
              </a:rPr>
              <a:t>I</a:t>
            </a:r>
            <a:r>
              <a:rPr b="1" lang="en-US" sz="4800">
                <a:solidFill>
                  <a:srgbClr val="FFFFFF"/>
                </a:solidFill>
                <a:latin typeface="Calibri"/>
                <a:ea typeface="Calibri"/>
                <a:cs typeface="Calibri"/>
                <a:sym typeface="Calibri"/>
              </a:rPr>
              <a:t>nput/output redirection</a:t>
            </a:r>
            <a:endParaRPr b="1" i="0" sz="4800" u="none" cap="none" strike="noStrike">
              <a:solidFill>
                <a:srgbClr val="FFFFFF"/>
              </a:solidFill>
              <a:latin typeface="Calibri"/>
              <a:ea typeface="Calibri"/>
              <a:cs typeface="Calibri"/>
              <a:sym typeface="Calibri"/>
            </a:endParaRPr>
          </a:p>
        </p:txBody>
      </p:sp>
      <p:sp>
        <p:nvSpPr>
          <p:cNvPr id="2128" name="Google Shape;2128;p85"/>
          <p:cNvSpPr/>
          <p:nvPr/>
        </p:nvSpPr>
        <p:spPr>
          <a:xfrm>
            <a:off x="1371600" y="3873725"/>
            <a:ext cx="7566900" cy="1723500"/>
          </a:xfrm>
          <a:prstGeom prst="rect">
            <a:avLst/>
          </a:prstGeom>
          <a:noFill/>
          <a:ln>
            <a:noFill/>
          </a:ln>
        </p:spPr>
        <p:txBody>
          <a:bodyPr anchorCtr="0" anchor="t" bIns="45700" lIns="91425" spcFirstLastPara="1" rIns="91425" wrap="square" tIns="45700">
            <a:noAutofit/>
          </a:bodyPr>
          <a:lstStyle/>
          <a:p>
            <a:pPr indent="0" lvl="3" marL="0" marR="0" rtl="0" algn="r">
              <a:lnSpc>
                <a:spcPct val="100000"/>
              </a:lnSpc>
              <a:spcBef>
                <a:spcPts val="0"/>
              </a:spcBef>
              <a:spcAft>
                <a:spcPts val="0"/>
              </a:spcAft>
              <a:buClr>
                <a:srgbClr val="31859B"/>
              </a:buClr>
              <a:buSzPts val="2400"/>
              <a:buFont typeface="Calibri"/>
              <a:buNone/>
            </a:pPr>
            <a:r>
              <a:rPr b="1" lang="en-US" sz="3000">
                <a:solidFill>
                  <a:srgbClr val="1155CC"/>
                </a:solidFill>
                <a:latin typeface="Calibri"/>
                <a:ea typeface="Calibri"/>
                <a:cs typeface="Calibri"/>
                <a:sym typeface="Calibri"/>
              </a:rPr>
              <a:t>To save</a:t>
            </a:r>
            <a:r>
              <a:rPr b="1" i="0" lang="en-US" sz="3000" u="none" cap="none" strike="noStrike">
                <a:solidFill>
                  <a:srgbClr val="1155CC"/>
                </a:solidFill>
                <a:latin typeface="Calibri"/>
                <a:ea typeface="Calibri"/>
                <a:cs typeface="Calibri"/>
                <a:sym typeface="Calibri"/>
              </a:rPr>
              <a:t> the output of a command </a:t>
            </a:r>
            <a:r>
              <a:rPr b="1" lang="en-US" sz="3000">
                <a:solidFill>
                  <a:srgbClr val="1155CC"/>
                </a:solidFill>
                <a:latin typeface="Calibri"/>
                <a:ea typeface="Calibri"/>
                <a:cs typeface="Calibri"/>
                <a:sym typeface="Calibri"/>
              </a:rPr>
              <a:t>in</a:t>
            </a:r>
            <a:r>
              <a:rPr b="1" i="0" lang="en-US" sz="3000" u="none" cap="none" strike="noStrike">
                <a:solidFill>
                  <a:srgbClr val="1155CC"/>
                </a:solidFill>
                <a:latin typeface="Calibri"/>
                <a:ea typeface="Calibri"/>
                <a:cs typeface="Calibri"/>
                <a:sym typeface="Calibri"/>
              </a:rPr>
              <a:t> a file</a:t>
            </a:r>
            <a:endParaRPr b="0" i="0" sz="1400" u="none" cap="none" strike="noStrike">
              <a:solidFill>
                <a:srgbClr val="1155CC"/>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9"/>
          <p:cNvSpPr/>
          <p:nvPr/>
        </p:nvSpPr>
        <p:spPr>
          <a:xfrm>
            <a:off x="6705600" y="914400"/>
            <a:ext cx="2057400" cy="2286000"/>
          </a:xfrm>
          <a:prstGeom prst="ellipse">
            <a:avLst/>
          </a:prstGeom>
          <a:solidFill>
            <a:srgbClr val="CEC3A0"/>
          </a:solidFill>
          <a:ln cap="flat" cmpd="sng" w="9525">
            <a:solidFill>
              <a:srgbClr val="CEC3A0"/>
            </a:solidFill>
            <a:prstDash val="solid"/>
            <a:round/>
            <a:headEnd len="sm" w="sm" type="none"/>
            <a:tailEnd len="sm" w="sm" type="none"/>
          </a:ln>
        </p:spPr>
        <p:txBody>
          <a:bodyPr anchorCtr="1"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Calibri"/>
              <a:ea typeface="Calibri"/>
              <a:cs typeface="Calibri"/>
              <a:sym typeface="Calibri"/>
            </a:endParaRPr>
          </a:p>
        </p:txBody>
      </p:sp>
      <p:sp>
        <p:nvSpPr>
          <p:cNvPr id="388" name="Google Shape;388;p9"/>
          <p:cNvSpPr/>
          <p:nvPr/>
        </p:nvSpPr>
        <p:spPr>
          <a:xfrm>
            <a:off x="395523" y="1736075"/>
            <a:ext cx="6856500" cy="645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550"/>
              <a:buFont typeface="Calibri"/>
              <a:buNone/>
            </a:pPr>
            <a:r>
              <a:rPr b="1" i="0" lang="en-US" sz="2200" u="none" cap="none" strike="noStrike">
                <a:solidFill>
                  <a:srgbClr val="1155CC"/>
                </a:solidFill>
                <a:latin typeface="Calibri"/>
                <a:ea typeface="Calibri"/>
                <a:cs typeface="Calibri"/>
                <a:sym typeface="Calibri"/>
              </a:rPr>
              <a:t>Distribution</a:t>
            </a:r>
            <a:r>
              <a:rPr b="1" i="0" lang="en-US" sz="2200" u="none" cap="none" strike="noStrike">
                <a:solidFill>
                  <a:srgbClr val="FF9623"/>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  Kernel + Shell + Softwares </a:t>
            </a:r>
            <a:endParaRPr b="0" i="0" sz="1400" u="none" cap="none" strike="noStrike">
              <a:solidFill>
                <a:srgbClr val="000000"/>
              </a:solidFill>
              <a:latin typeface="Arial"/>
              <a:ea typeface="Arial"/>
              <a:cs typeface="Arial"/>
              <a:sym typeface="Arial"/>
            </a:endParaRPr>
          </a:p>
        </p:txBody>
      </p:sp>
      <p:sp>
        <p:nvSpPr>
          <p:cNvPr id="389" name="Google Shape;389;p9"/>
          <p:cNvSpPr/>
          <p:nvPr/>
        </p:nvSpPr>
        <p:spPr>
          <a:xfrm>
            <a:off x="6716713" y="76200"/>
            <a:ext cx="1752599"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0" name="Google Shape;390;p9"/>
          <p:cNvSpPr/>
          <p:nvPr/>
        </p:nvSpPr>
        <p:spPr>
          <a:xfrm>
            <a:off x="7021512" y="1295400"/>
            <a:ext cx="1434000" cy="1599900"/>
          </a:xfrm>
          <a:prstGeom prst="ellipse">
            <a:avLst/>
          </a:prstGeom>
          <a:solidFill>
            <a:srgbClr val="31859B"/>
          </a:solidFill>
          <a:ln>
            <a:noFill/>
          </a:ln>
        </p:spPr>
        <p:txBody>
          <a:bodyPr anchorCtr="1" anchor="t" bIns="0" lIns="0" spcFirstLastPara="1" rIns="0" wrap="square" tIns="0">
            <a:noAutofit/>
          </a:bodyPr>
          <a:lstStyle/>
          <a:p>
            <a:pPr indent="0" lvl="0" marL="0" marR="0" rtl="0" algn="l">
              <a:lnSpc>
                <a:spcPct val="100000"/>
              </a:lnSpc>
              <a:spcBef>
                <a:spcPts val="0"/>
              </a:spcBef>
              <a:spcAft>
                <a:spcPts val="0"/>
              </a:spcAft>
              <a:buClr>
                <a:schemeClr val="lt1"/>
              </a:buClr>
              <a:buSzPts val="300"/>
              <a:buFont typeface="Calibri"/>
              <a:buNone/>
            </a:pPr>
            <a:r>
              <a:rPr b="1" i="0" lang="en-US" sz="1200" u="none" cap="none" strike="noStrike">
                <a:solidFill>
                  <a:schemeClr val="lt1"/>
                </a:solidFill>
                <a:latin typeface="Calibri"/>
                <a:ea typeface="Calibri"/>
                <a:cs typeface="Calibri"/>
                <a:sym typeface="Calibri"/>
              </a:rPr>
              <a:t>SHELL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391" name="Google Shape;391;p9"/>
          <p:cNvSpPr/>
          <p:nvPr/>
        </p:nvSpPr>
        <p:spPr>
          <a:xfrm>
            <a:off x="7315200" y="1752599"/>
            <a:ext cx="838800" cy="866700"/>
          </a:xfrm>
          <a:prstGeom prst="ellipse">
            <a:avLst/>
          </a:prstGeom>
          <a:solidFill>
            <a:srgbClr val="92CCDC"/>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rgbClr val="FFFFFF"/>
              </a:buClr>
              <a:buSzPts val="300"/>
              <a:buFont typeface="Calibri"/>
              <a:buNone/>
            </a:pPr>
            <a:r>
              <a:rPr b="1" i="0" lang="en-US" sz="1200" u="none" cap="none" strike="noStrike">
                <a:solidFill>
                  <a:srgbClr val="FFFFFF"/>
                </a:solidFill>
                <a:latin typeface="Calibri"/>
                <a:ea typeface="Calibri"/>
                <a:cs typeface="Calibri"/>
                <a:sym typeface="Calibri"/>
              </a:rPr>
              <a:t>KERNEL</a:t>
            </a:r>
            <a:endParaRPr b="0" i="0" sz="1400" u="none" cap="none" strike="noStrike">
              <a:solidFill>
                <a:srgbClr val="000000"/>
              </a:solidFill>
              <a:latin typeface="Arial"/>
              <a:ea typeface="Arial"/>
              <a:cs typeface="Arial"/>
              <a:sym typeface="Arial"/>
            </a:endParaRPr>
          </a:p>
        </p:txBody>
      </p:sp>
      <p:pic>
        <p:nvPicPr>
          <p:cNvPr id="392" name="Google Shape;392;p9"/>
          <p:cNvPicPr preferRelativeResize="0"/>
          <p:nvPr/>
        </p:nvPicPr>
        <p:blipFill rotWithShape="1">
          <a:blip r:embed="rId3">
            <a:alphaModFix/>
          </a:blip>
          <a:srcRect b="0" l="0" r="0" t="0"/>
          <a:stretch/>
        </p:blipFill>
        <p:spPr>
          <a:xfrm>
            <a:off x="7569200" y="4267200"/>
            <a:ext cx="990675" cy="295200"/>
          </a:xfrm>
          <a:prstGeom prst="rect">
            <a:avLst/>
          </a:prstGeom>
          <a:noFill/>
          <a:ln>
            <a:noFill/>
          </a:ln>
        </p:spPr>
      </p:pic>
      <p:pic>
        <p:nvPicPr>
          <p:cNvPr id="393" name="Google Shape;393;p9"/>
          <p:cNvPicPr preferRelativeResize="0"/>
          <p:nvPr/>
        </p:nvPicPr>
        <p:blipFill rotWithShape="1">
          <a:blip r:embed="rId4">
            <a:alphaModFix/>
          </a:blip>
          <a:srcRect b="0" l="0" r="0" t="0"/>
          <a:stretch/>
        </p:blipFill>
        <p:spPr>
          <a:xfrm>
            <a:off x="7512685" y="4876800"/>
            <a:ext cx="1032975" cy="737775"/>
          </a:xfrm>
          <a:prstGeom prst="rect">
            <a:avLst/>
          </a:prstGeom>
          <a:noFill/>
          <a:ln>
            <a:noFill/>
          </a:ln>
        </p:spPr>
      </p:pic>
      <p:sp>
        <p:nvSpPr>
          <p:cNvPr id="394" name="Google Shape;394;p9"/>
          <p:cNvSpPr txBox="1"/>
          <p:nvPr/>
        </p:nvSpPr>
        <p:spPr>
          <a:xfrm>
            <a:off x="7100923" y="990600"/>
            <a:ext cx="12363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400"/>
              <a:buFont typeface="Calibri"/>
              <a:buNone/>
            </a:pPr>
            <a:r>
              <a:rPr b="1" i="0" lang="en-US" sz="1600" u="none" cap="none" strike="noStrike">
                <a:solidFill>
                  <a:schemeClr val="lt1"/>
                </a:solidFill>
                <a:latin typeface="Calibri"/>
                <a:ea typeface="Calibri"/>
                <a:cs typeface="Calibri"/>
                <a:sym typeface="Calibri"/>
              </a:rPr>
              <a:t>SOFTWARES</a:t>
            </a:r>
            <a:endParaRPr b="0" i="0" sz="1400" u="none" cap="none" strike="noStrike">
              <a:solidFill>
                <a:srgbClr val="000000"/>
              </a:solidFill>
              <a:latin typeface="Arial"/>
              <a:ea typeface="Arial"/>
              <a:cs typeface="Arial"/>
              <a:sym typeface="Arial"/>
            </a:endParaRPr>
          </a:p>
        </p:txBody>
      </p:sp>
      <p:pic>
        <p:nvPicPr>
          <p:cNvPr id="395" name="Google Shape;395;p9"/>
          <p:cNvPicPr preferRelativeResize="0"/>
          <p:nvPr/>
        </p:nvPicPr>
        <p:blipFill rotWithShape="1">
          <a:blip r:embed="rId5">
            <a:alphaModFix/>
          </a:blip>
          <a:srcRect b="0" l="0" r="0" t="0"/>
          <a:stretch/>
        </p:blipFill>
        <p:spPr>
          <a:xfrm>
            <a:off x="879498" y="2720769"/>
            <a:ext cx="5082091" cy="3388060"/>
          </a:xfrm>
          <a:prstGeom prst="rect">
            <a:avLst/>
          </a:prstGeom>
          <a:noFill/>
          <a:ln>
            <a:noFill/>
          </a:ln>
        </p:spPr>
      </p:pic>
      <p:sp>
        <p:nvSpPr>
          <p:cNvPr id="396" name="Google Shape;396;p9"/>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Linux distribution</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2" name="Shape 2132"/>
        <p:cNvGrpSpPr/>
        <p:nvPr/>
      </p:nvGrpSpPr>
      <p:grpSpPr>
        <a:xfrm>
          <a:off x="0" y="0"/>
          <a:ext cx="0" cy="0"/>
          <a:chOff x="0" y="0"/>
          <a:chExt cx="0" cy="0"/>
        </a:xfrm>
      </p:grpSpPr>
      <p:sp>
        <p:nvSpPr>
          <p:cNvPr id="2133" name="Google Shape;2133;g3160d969a0a_0_2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34" name="Google Shape;2134;g3160d969a0a_0_2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35" name="Google Shape;2135;g3160d969a0a_0_26"/>
          <p:cNvSpPr/>
          <p:nvPr/>
        </p:nvSpPr>
        <p:spPr>
          <a:xfrm>
            <a:off x="981938" y="1695692"/>
            <a:ext cx="7262100" cy="1195500"/>
          </a:xfrm>
          <a:prstGeom prst="rect">
            <a:avLst/>
          </a:prstGeom>
          <a:noFill/>
          <a:ln>
            <a:noFill/>
          </a:ln>
        </p:spPr>
        <p:txBody>
          <a:bodyPr anchorCtr="0" anchor="t" bIns="50925" lIns="101825" spcFirstLastPara="1" rIns="101825" wrap="square" tIns="50925">
            <a:noAutofit/>
          </a:bodyPr>
          <a:lstStyle/>
          <a:p>
            <a:pPr indent="12700" lvl="0" marL="0" marR="0" rtl="0" algn="just">
              <a:lnSpc>
                <a:spcPct val="115000"/>
              </a:lnSpc>
              <a:spcBef>
                <a:spcPts val="0"/>
              </a:spcBef>
              <a:spcAft>
                <a:spcPts val="0"/>
              </a:spcAft>
              <a:buClr>
                <a:srgbClr val="75B5AA"/>
              </a:buClr>
              <a:buSzPts val="2200"/>
              <a:buFont typeface="Calibri"/>
              <a:buChar char="✓"/>
            </a:pPr>
            <a:r>
              <a:rPr lang="en-US" sz="2200">
                <a:latin typeface="Calibri"/>
                <a:ea typeface="Calibri"/>
                <a:cs typeface="Calibri"/>
                <a:sym typeface="Calibri"/>
              </a:rPr>
              <a:t>Redirection ? </a:t>
            </a:r>
            <a:endParaRPr sz="2200">
              <a:latin typeface="Calibri"/>
              <a:ea typeface="Calibri"/>
              <a:cs typeface="Calibri"/>
              <a:sym typeface="Calibri"/>
            </a:endParaRPr>
          </a:p>
          <a:p>
            <a:pPr indent="254000" lvl="0" marL="508000" marR="0" rtl="0" algn="just">
              <a:lnSpc>
                <a:spcPct val="115000"/>
              </a:lnSpc>
              <a:spcBef>
                <a:spcPts val="0"/>
              </a:spcBef>
              <a:spcAft>
                <a:spcPts val="0"/>
              </a:spcAft>
              <a:buNone/>
            </a:pPr>
            <a:r>
              <a:rPr lang="en-US" sz="2200">
                <a:latin typeface="Calibri"/>
                <a:ea typeface="Calibri"/>
                <a:cs typeface="Calibri"/>
                <a:sym typeface="Calibri"/>
              </a:rPr>
              <a:t>to save the output of a command in a file instead of printing it on our termina</a:t>
            </a:r>
            <a:r>
              <a:rPr lang="en-US" sz="2000">
                <a:latin typeface="Calibri"/>
                <a:ea typeface="Calibri"/>
                <a:cs typeface="Calibri"/>
                <a:sym typeface="Calibri"/>
              </a:rPr>
              <a:t>l</a:t>
            </a:r>
            <a:endParaRPr sz="2000">
              <a:latin typeface="Calibri"/>
              <a:ea typeface="Calibri"/>
              <a:cs typeface="Calibri"/>
              <a:sym typeface="Calibri"/>
            </a:endParaRPr>
          </a:p>
        </p:txBody>
      </p:sp>
      <p:sp>
        <p:nvSpPr>
          <p:cNvPr id="2136" name="Google Shape;2136;g3160d969a0a_0_26"/>
          <p:cNvSpPr txBox="1"/>
          <p:nvPr/>
        </p:nvSpPr>
        <p:spPr>
          <a:xfrm>
            <a:off x="2503900" y="3220208"/>
            <a:ext cx="4311900" cy="4413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b="1" lang="en-US" sz="2200">
                <a:solidFill>
                  <a:srgbClr val="FF9623"/>
                </a:solidFill>
                <a:latin typeface="Calibri"/>
                <a:ea typeface="Calibri"/>
                <a:cs typeface="Calibri"/>
                <a:sym typeface="Calibri"/>
              </a:rPr>
              <a:t>simply use  the “&gt;”  character  </a:t>
            </a:r>
            <a:endParaRPr sz="1000"/>
          </a:p>
        </p:txBody>
      </p:sp>
      <p:sp>
        <p:nvSpPr>
          <p:cNvPr id="2137" name="Google Shape;2137;g3160d969a0a_0_26"/>
          <p:cNvSpPr/>
          <p:nvPr/>
        </p:nvSpPr>
        <p:spPr>
          <a:xfrm>
            <a:off x="737737" y="4192058"/>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command 1 &gt; file_path</a:t>
            </a:r>
            <a:endParaRPr i="1" sz="2200">
              <a:solidFill>
                <a:srgbClr val="7F7F7F"/>
              </a:solidFill>
              <a:latin typeface="Consolas"/>
              <a:ea typeface="Consolas"/>
              <a:cs typeface="Consolas"/>
              <a:sym typeface="Consolas"/>
            </a:endParaRPr>
          </a:p>
        </p:txBody>
      </p:sp>
      <p:sp>
        <p:nvSpPr>
          <p:cNvPr id="2138" name="Google Shape;2138;g3160d969a0a_0_26"/>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Output redirection</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3" name="Shape 2143"/>
        <p:cNvGrpSpPr/>
        <p:nvPr/>
      </p:nvGrpSpPr>
      <p:grpSpPr>
        <a:xfrm>
          <a:off x="0" y="0"/>
          <a:ext cx="0" cy="0"/>
          <a:chOff x="0" y="0"/>
          <a:chExt cx="0" cy="0"/>
        </a:xfrm>
      </p:grpSpPr>
      <p:sp>
        <p:nvSpPr>
          <p:cNvPr id="2144" name="Google Shape;2144;g3160d969a0a_0_110"/>
          <p:cNvSpPr/>
          <p:nvPr/>
        </p:nvSpPr>
        <p:spPr>
          <a:xfrm>
            <a:off x="4284663" y="2126887"/>
            <a:ext cx="2286000" cy="553500"/>
          </a:xfrm>
          <a:prstGeom prst="rect">
            <a:avLst/>
          </a:prstGeom>
          <a:noFill/>
          <a:ln>
            <a:noFill/>
          </a:ln>
        </p:spPr>
        <p:txBody>
          <a:bodyPr anchorCtr="0" anchor="t" bIns="50925" lIns="101825" spcFirstLastPara="1" rIns="101825" wrap="square" tIns="50925">
            <a:noAutofit/>
          </a:bodyPr>
          <a:lstStyle/>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Redirection</a:t>
            </a:r>
            <a:endParaRPr b="0" i="0" sz="2100" u="none" cap="none" strike="noStrike">
              <a:solidFill>
                <a:srgbClr val="000000"/>
              </a:solidFill>
              <a:latin typeface="Arial"/>
              <a:ea typeface="Arial"/>
              <a:cs typeface="Arial"/>
              <a:sym typeface="Arial"/>
            </a:endParaRPr>
          </a:p>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Action</a:t>
            </a:r>
            <a:endParaRPr b="0" i="0" sz="2100" u="none" cap="none" strike="noStrike">
              <a:solidFill>
                <a:srgbClr val="000000"/>
              </a:solidFill>
              <a:latin typeface="Arial"/>
              <a:ea typeface="Arial"/>
              <a:cs typeface="Arial"/>
              <a:sym typeface="Arial"/>
            </a:endParaRPr>
          </a:p>
        </p:txBody>
      </p:sp>
      <p:sp>
        <p:nvSpPr>
          <p:cNvPr id="2145" name="Google Shape;2145;g3160d969a0a_0_110"/>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46" name="Google Shape;2146;g3160d969a0a_0_110"/>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47" name="Google Shape;2147;g3160d969a0a_0_110"/>
          <p:cNvSpPr/>
          <p:nvPr/>
        </p:nvSpPr>
        <p:spPr>
          <a:xfrm>
            <a:off x="2524788" y="1672617"/>
            <a:ext cx="6516000" cy="3914700"/>
          </a:xfrm>
          <a:prstGeom prst="rect">
            <a:avLst/>
          </a:prstGeom>
          <a:noFill/>
          <a:ln>
            <a:noFill/>
          </a:ln>
        </p:spPr>
        <p:txBody>
          <a:bodyPr anchorCtr="0" anchor="t" bIns="50925" lIns="101825" spcFirstLastPara="1" rIns="101825" wrap="square" tIns="50925">
            <a:noAutofit/>
          </a:bodyPr>
          <a:lstStyle/>
          <a:p>
            <a:pPr indent="-368300" lvl="0" marL="508000" marR="0" rtl="0" algn="l">
              <a:lnSpc>
                <a:spcPct val="150000"/>
              </a:lnSpc>
              <a:spcBef>
                <a:spcPts val="0"/>
              </a:spcBef>
              <a:spcAft>
                <a:spcPts val="0"/>
              </a:spcAft>
              <a:buClr>
                <a:srgbClr val="75B5AA"/>
              </a:buClr>
              <a:buSzPts val="2000"/>
              <a:buFont typeface="Calibri"/>
              <a:buChar char="✓"/>
            </a:pPr>
            <a:r>
              <a:rPr lang="en-US" sz="2000">
                <a:solidFill>
                  <a:schemeClr val="dk1"/>
                </a:solidFill>
                <a:latin typeface="Calibri"/>
                <a:ea typeface="Calibri"/>
                <a:cs typeface="Calibri"/>
                <a:sym typeface="Calibri"/>
              </a:rPr>
              <a:t>Overwrite Redirection 		</a:t>
            </a:r>
            <a:r>
              <a:rPr b="1" lang="en-US" sz="2000">
                <a:solidFill>
                  <a:srgbClr val="1155CC"/>
                </a:solidFill>
                <a:latin typeface="Calibri"/>
                <a:ea typeface="Calibri"/>
                <a:cs typeface="Calibri"/>
                <a:sym typeface="Calibri"/>
              </a:rPr>
              <a:t>&gt;</a:t>
            </a:r>
            <a:endParaRPr b="1" sz="2000">
              <a:solidFill>
                <a:srgbClr val="1155CC"/>
              </a:solidFill>
              <a:latin typeface="Calibri"/>
              <a:ea typeface="Calibri"/>
              <a:cs typeface="Calibri"/>
              <a:sym typeface="Calibri"/>
            </a:endParaRPr>
          </a:p>
          <a:p>
            <a:pPr indent="0" lvl="0" marL="0" marR="0" rtl="0" algn="l">
              <a:lnSpc>
                <a:spcPct val="150000"/>
              </a:lnSpc>
              <a:spcBef>
                <a:spcPts val="0"/>
              </a:spcBef>
              <a:spcAft>
                <a:spcPts val="0"/>
              </a:spcAft>
              <a:buNone/>
            </a:pPr>
            <a:r>
              <a:rPr lang="en-US" sz="2000">
                <a:solidFill>
                  <a:schemeClr val="dk1"/>
                </a:solidFill>
                <a:latin typeface="Calibri"/>
                <a:ea typeface="Calibri"/>
                <a:cs typeface="Calibri"/>
                <a:sym typeface="Calibri"/>
              </a:rPr>
              <a:t>			Replace all the existing content of that file ⇔ the file will be overwritten and will contain only the output of the redirected command </a:t>
            </a:r>
            <a:endParaRPr sz="2000">
              <a:solidFill>
                <a:schemeClr val="dk1"/>
              </a:solidFill>
              <a:latin typeface="Calibri"/>
              <a:ea typeface="Calibri"/>
              <a:cs typeface="Calibri"/>
              <a:sym typeface="Calibri"/>
            </a:endParaRPr>
          </a:p>
          <a:p>
            <a:pPr indent="0" lvl="0" marL="508000" marR="0" rtl="0" algn="l">
              <a:lnSpc>
                <a:spcPct val="150000"/>
              </a:lnSpc>
              <a:spcBef>
                <a:spcPts val="600"/>
              </a:spcBef>
              <a:spcAft>
                <a:spcPts val="0"/>
              </a:spcAft>
              <a:buNone/>
            </a:pPr>
            <a:r>
              <a:t/>
            </a:r>
            <a:endParaRPr sz="2000">
              <a:solidFill>
                <a:schemeClr val="dk1"/>
              </a:solidFill>
              <a:latin typeface="Calibri"/>
              <a:ea typeface="Calibri"/>
              <a:cs typeface="Calibri"/>
              <a:sym typeface="Calibri"/>
            </a:endParaRPr>
          </a:p>
          <a:p>
            <a:pPr indent="0" lvl="0" marL="508000" marR="0" rtl="0" algn="l">
              <a:lnSpc>
                <a:spcPct val="150000"/>
              </a:lnSpc>
              <a:spcBef>
                <a:spcPts val="600"/>
              </a:spcBef>
              <a:spcAft>
                <a:spcPts val="0"/>
              </a:spcAft>
              <a:buNone/>
            </a:pPr>
            <a:r>
              <a:t/>
            </a:r>
            <a:endParaRPr sz="2000">
              <a:solidFill>
                <a:schemeClr val="dk1"/>
              </a:solidFill>
              <a:latin typeface="Calibri"/>
              <a:ea typeface="Calibri"/>
              <a:cs typeface="Calibri"/>
              <a:sym typeface="Calibri"/>
            </a:endParaRPr>
          </a:p>
          <a:p>
            <a:pPr indent="-368300" lvl="0" marL="508000" marR="0" rtl="0" algn="l">
              <a:lnSpc>
                <a:spcPct val="150000"/>
              </a:lnSpc>
              <a:spcBef>
                <a:spcPts val="600"/>
              </a:spcBef>
              <a:spcAft>
                <a:spcPts val="0"/>
              </a:spcAft>
              <a:buClr>
                <a:srgbClr val="75B5AA"/>
              </a:buClr>
              <a:buSzPts val="2000"/>
              <a:buFont typeface="Calibri"/>
              <a:buChar char="✓"/>
            </a:pPr>
            <a:r>
              <a:rPr lang="en-US" sz="2000">
                <a:solidFill>
                  <a:schemeClr val="dk1"/>
                </a:solidFill>
                <a:latin typeface="Calibri"/>
                <a:ea typeface="Calibri"/>
                <a:cs typeface="Calibri"/>
                <a:sym typeface="Calibri"/>
              </a:rPr>
              <a:t>Append Redirection 			</a:t>
            </a:r>
            <a:r>
              <a:rPr b="1" lang="en-US" sz="2000">
                <a:solidFill>
                  <a:srgbClr val="1155CC"/>
                </a:solidFill>
                <a:latin typeface="Calibri"/>
                <a:ea typeface="Calibri"/>
                <a:cs typeface="Calibri"/>
                <a:sym typeface="Calibri"/>
              </a:rPr>
              <a:t>&gt;&gt;</a:t>
            </a:r>
            <a:endParaRPr b="1" sz="2000">
              <a:solidFill>
                <a:srgbClr val="1155CC"/>
              </a:solidFill>
              <a:latin typeface="Calibri"/>
              <a:ea typeface="Calibri"/>
              <a:cs typeface="Calibri"/>
              <a:sym typeface="Calibri"/>
            </a:endParaRPr>
          </a:p>
          <a:p>
            <a:pPr indent="0" lvl="0" marL="508000" marR="0" rtl="0" algn="l">
              <a:lnSpc>
                <a:spcPct val="150000"/>
              </a:lnSpc>
              <a:spcBef>
                <a:spcPts val="600"/>
              </a:spcBef>
              <a:spcAft>
                <a:spcPts val="0"/>
              </a:spcAft>
              <a:buNone/>
            </a:pPr>
            <a:r>
              <a:rPr lang="en-US" sz="2000">
                <a:solidFill>
                  <a:schemeClr val="dk1"/>
                </a:solidFill>
                <a:latin typeface="Calibri"/>
                <a:ea typeface="Calibri"/>
                <a:cs typeface="Calibri"/>
                <a:sym typeface="Calibri"/>
              </a:rPr>
              <a:t> 	To add few lines to the end of an existing file.</a:t>
            </a:r>
            <a:endParaRPr sz="2000">
              <a:solidFill>
                <a:schemeClr val="dk1"/>
              </a:solidFill>
              <a:latin typeface="Calibri"/>
              <a:ea typeface="Calibri"/>
              <a:cs typeface="Calibri"/>
              <a:sym typeface="Calibri"/>
            </a:endParaRPr>
          </a:p>
        </p:txBody>
      </p:sp>
      <p:sp>
        <p:nvSpPr>
          <p:cNvPr id="2148" name="Google Shape;2148;g3160d969a0a_0_110"/>
          <p:cNvSpPr/>
          <p:nvPr/>
        </p:nvSpPr>
        <p:spPr>
          <a:xfrm>
            <a:off x="734650" y="5817100"/>
            <a:ext cx="7992900" cy="7587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508000" lvl="1" marL="0" marR="0" rtl="0" algn="just">
              <a:lnSpc>
                <a:spcPct val="104000"/>
              </a:lnSpc>
              <a:spcBef>
                <a:spcPts val="0"/>
              </a:spcBef>
              <a:spcAft>
                <a:spcPts val="0"/>
              </a:spcAft>
              <a:buClr>
                <a:srgbClr val="000000"/>
              </a:buClr>
              <a:buSzPts val="600"/>
              <a:buFont typeface="Courier New"/>
              <a:buNone/>
            </a:pPr>
            <a:r>
              <a:rPr i="1" lang="en-US" sz="2000">
                <a:solidFill>
                  <a:schemeClr val="dk1"/>
                </a:solidFill>
                <a:latin typeface="Courier New"/>
                <a:ea typeface="Courier New"/>
                <a:cs typeface="Courier New"/>
                <a:sym typeface="Courier New"/>
              </a:rPr>
              <a:t>cut -d: -f1 /etc/passwd</a:t>
            </a:r>
            <a:r>
              <a:rPr b="1" i="1" lang="en-US" sz="1900" u="none" cap="none" strike="noStrike">
                <a:solidFill>
                  <a:srgbClr val="FF9623"/>
                </a:solidFill>
                <a:latin typeface="Courier New"/>
                <a:ea typeface="Courier New"/>
                <a:cs typeface="Courier New"/>
                <a:sym typeface="Courier New"/>
              </a:rPr>
              <a:t> &gt;&gt; </a:t>
            </a:r>
            <a:r>
              <a:rPr b="0" i="1" lang="en-US" sz="1900" u="none" cap="none" strike="noStrike">
                <a:solidFill>
                  <a:srgbClr val="000000"/>
                </a:solidFill>
                <a:latin typeface="Courier New"/>
                <a:ea typeface="Courier New"/>
                <a:cs typeface="Courier New"/>
                <a:sym typeface="Courier New"/>
              </a:rPr>
              <a:t>userName.txt</a:t>
            </a:r>
            <a:endParaRPr b="0" i="1" sz="1900" u="none" cap="none" strike="noStrike">
              <a:solidFill>
                <a:srgbClr val="000000"/>
              </a:solidFill>
              <a:latin typeface="Courier New"/>
              <a:ea typeface="Courier New"/>
              <a:cs typeface="Courier New"/>
              <a:sym typeface="Courier New"/>
            </a:endParaRPr>
          </a:p>
        </p:txBody>
      </p:sp>
      <p:sp>
        <p:nvSpPr>
          <p:cNvPr id="2149" name="Google Shape;2149;g3160d969a0a_0_110"/>
          <p:cNvSpPr txBox="1"/>
          <p:nvPr/>
        </p:nvSpPr>
        <p:spPr>
          <a:xfrm>
            <a:off x="5475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Output redirection: use it with caution</a:t>
            </a:r>
            <a:endParaRPr b="1" i="1" sz="3600">
              <a:solidFill>
                <a:srgbClr val="1155CC"/>
              </a:solidFill>
              <a:latin typeface="Short Stack"/>
              <a:ea typeface="Short Stack"/>
              <a:cs typeface="Short Stack"/>
              <a:sym typeface="Short Stack"/>
            </a:endParaRPr>
          </a:p>
        </p:txBody>
      </p:sp>
      <p:pic>
        <p:nvPicPr>
          <p:cNvPr id="2150" name="Google Shape;2150;g3160d969a0a_0_110"/>
          <p:cNvPicPr preferRelativeResize="0"/>
          <p:nvPr/>
        </p:nvPicPr>
        <p:blipFill>
          <a:blip r:embed="rId3">
            <a:alphaModFix/>
          </a:blip>
          <a:stretch>
            <a:fillRect/>
          </a:stretch>
        </p:blipFill>
        <p:spPr>
          <a:xfrm>
            <a:off x="487200" y="1757125"/>
            <a:ext cx="1476825" cy="1293000"/>
          </a:xfrm>
          <a:prstGeom prst="rect">
            <a:avLst/>
          </a:prstGeom>
          <a:noFill/>
          <a:ln>
            <a:noFill/>
          </a:ln>
        </p:spPr>
      </p:pic>
      <p:sp>
        <p:nvSpPr>
          <p:cNvPr id="2151" name="Google Shape;2151;g3160d969a0a_0_110"/>
          <p:cNvSpPr/>
          <p:nvPr/>
        </p:nvSpPr>
        <p:spPr>
          <a:xfrm>
            <a:off x="1047900" y="3514250"/>
            <a:ext cx="7992900" cy="7587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508000" lvl="1" marL="0" marR="0" rtl="0" algn="just">
              <a:lnSpc>
                <a:spcPct val="104000"/>
              </a:lnSpc>
              <a:spcBef>
                <a:spcPts val="0"/>
              </a:spcBef>
              <a:spcAft>
                <a:spcPts val="0"/>
              </a:spcAft>
              <a:buClr>
                <a:srgbClr val="000000"/>
              </a:buClr>
              <a:buSzPts val="600"/>
              <a:buFont typeface="Courier New"/>
              <a:buNone/>
            </a:pPr>
            <a:r>
              <a:rPr i="1" lang="en-US" sz="2000">
                <a:solidFill>
                  <a:schemeClr val="dk1"/>
                </a:solidFill>
                <a:latin typeface="Courier New"/>
                <a:ea typeface="Courier New"/>
                <a:cs typeface="Courier New"/>
                <a:sym typeface="Courier New"/>
              </a:rPr>
              <a:t>cut -d: -f1 /etc/passwd</a:t>
            </a:r>
            <a:r>
              <a:rPr b="1" i="1" lang="en-US" sz="1900" u="none" cap="none" strike="noStrike">
                <a:solidFill>
                  <a:srgbClr val="FF9623"/>
                </a:solidFill>
                <a:latin typeface="Courier New"/>
                <a:ea typeface="Courier New"/>
                <a:cs typeface="Courier New"/>
                <a:sym typeface="Courier New"/>
              </a:rPr>
              <a:t> &gt; </a:t>
            </a:r>
            <a:r>
              <a:rPr b="0" i="1" lang="en-US" sz="1900" u="none" cap="none" strike="noStrike">
                <a:solidFill>
                  <a:srgbClr val="000000"/>
                </a:solidFill>
                <a:latin typeface="Courier New"/>
                <a:ea typeface="Courier New"/>
                <a:cs typeface="Courier New"/>
                <a:sym typeface="Courier New"/>
              </a:rPr>
              <a:t>userName.txt</a:t>
            </a:r>
            <a:endParaRPr b="0" i="1" sz="1900" u="none" cap="none" strike="noStrike">
              <a:solidFill>
                <a:srgbClr val="000000"/>
              </a:solidFill>
              <a:latin typeface="Courier New"/>
              <a:ea typeface="Courier New"/>
              <a:cs typeface="Courier New"/>
              <a:sym typeface="Courier New"/>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6" name="Shape 2156"/>
        <p:cNvGrpSpPr/>
        <p:nvPr/>
      </p:nvGrpSpPr>
      <p:grpSpPr>
        <a:xfrm>
          <a:off x="0" y="0"/>
          <a:ext cx="0" cy="0"/>
          <a:chOff x="0" y="0"/>
          <a:chExt cx="0" cy="0"/>
        </a:xfrm>
      </p:grpSpPr>
      <p:sp>
        <p:nvSpPr>
          <p:cNvPr id="2157" name="Google Shape;2157;g3160d969a0a_0_439"/>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lang="en-US" sz="4800">
                <a:solidFill>
                  <a:srgbClr val="FFFFFF"/>
                </a:solidFill>
                <a:latin typeface="Calibri"/>
                <a:ea typeface="Calibri"/>
                <a:cs typeface="Calibri"/>
                <a:sym typeface="Calibri"/>
              </a:rPr>
              <a:t>Chaining commands</a:t>
            </a:r>
            <a:endParaRPr b="1" i="0" sz="4800" u="none" cap="none" strike="noStrike">
              <a:solidFill>
                <a:srgbClr val="FFFFFF"/>
              </a:solidFill>
              <a:latin typeface="Calibri"/>
              <a:ea typeface="Calibri"/>
              <a:cs typeface="Calibri"/>
              <a:sym typeface="Calibri"/>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2" name="Shape 2162"/>
        <p:cNvGrpSpPr/>
        <p:nvPr/>
      </p:nvGrpSpPr>
      <p:grpSpPr>
        <a:xfrm>
          <a:off x="0" y="0"/>
          <a:ext cx="0" cy="0"/>
          <a:chOff x="0" y="0"/>
          <a:chExt cx="0" cy="0"/>
        </a:xfrm>
      </p:grpSpPr>
      <p:sp>
        <p:nvSpPr>
          <p:cNvPr id="2163" name="Google Shape;2163;g3160d969a0a_0_191"/>
          <p:cNvSpPr/>
          <p:nvPr/>
        </p:nvSpPr>
        <p:spPr>
          <a:xfrm>
            <a:off x="4284663" y="2126887"/>
            <a:ext cx="2286000" cy="553500"/>
          </a:xfrm>
          <a:prstGeom prst="rect">
            <a:avLst/>
          </a:prstGeom>
          <a:noFill/>
          <a:ln>
            <a:noFill/>
          </a:ln>
        </p:spPr>
        <p:txBody>
          <a:bodyPr anchorCtr="0" anchor="t" bIns="50925" lIns="101825" spcFirstLastPara="1" rIns="101825" wrap="square" tIns="50925">
            <a:noAutofit/>
          </a:bodyPr>
          <a:lstStyle/>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Redirection</a:t>
            </a:r>
            <a:endParaRPr b="0" i="0" sz="2100" u="none" cap="none" strike="noStrike">
              <a:solidFill>
                <a:srgbClr val="000000"/>
              </a:solidFill>
              <a:latin typeface="Arial"/>
              <a:ea typeface="Arial"/>
              <a:cs typeface="Arial"/>
              <a:sym typeface="Arial"/>
            </a:endParaRPr>
          </a:p>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Action</a:t>
            </a:r>
            <a:endParaRPr b="0" i="0" sz="2100" u="none" cap="none" strike="noStrike">
              <a:solidFill>
                <a:srgbClr val="000000"/>
              </a:solidFill>
              <a:latin typeface="Arial"/>
              <a:ea typeface="Arial"/>
              <a:cs typeface="Arial"/>
              <a:sym typeface="Arial"/>
            </a:endParaRPr>
          </a:p>
        </p:txBody>
      </p:sp>
      <p:sp>
        <p:nvSpPr>
          <p:cNvPr id="2164" name="Google Shape;2164;g3160d969a0a_0_191"/>
          <p:cNvSpPr txBox="1"/>
          <p:nvPr/>
        </p:nvSpPr>
        <p:spPr>
          <a:xfrm>
            <a:off x="690000" y="1471105"/>
            <a:ext cx="7764000" cy="3455700"/>
          </a:xfrm>
          <a:prstGeom prst="rect">
            <a:avLst/>
          </a:prstGeom>
          <a:noFill/>
          <a:ln>
            <a:noFill/>
          </a:ln>
        </p:spPr>
        <p:txBody>
          <a:bodyPr anchorCtr="0" anchor="ctr" bIns="101825" lIns="101825" spcFirstLastPara="1" rIns="101825" wrap="square" tIns="101825">
            <a:noAutofit/>
          </a:bodyPr>
          <a:lstStyle/>
          <a:p>
            <a:pPr indent="0" lvl="0" marL="0" rtl="0" algn="just">
              <a:spcBef>
                <a:spcPts val="0"/>
              </a:spcBef>
              <a:spcAft>
                <a:spcPts val="0"/>
              </a:spcAft>
              <a:buNone/>
            </a:pPr>
            <a:r>
              <a:rPr lang="en-US" sz="2000">
                <a:solidFill>
                  <a:srgbClr val="262626"/>
                </a:solidFill>
              </a:rPr>
              <a:t>The standard output of a first command can be sent as standard input to another command with the</a:t>
            </a:r>
            <a:r>
              <a:rPr lang="en-US" sz="2700">
                <a:solidFill>
                  <a:srgbClr val="2FB446"/>
                </a:solidFill>
              </a:rPr>
              <a:t> </a:t>
            </a:r>
            <a:r>
              <a:rPr b="1" lang="en-US" sz="2700">
                <a:solidFill>
                  <a:schemeClr val="accent6"/>
                </a:solidFill>
              </a:rPr>
              <a:t>| </a:t>
            </a:r>
            <a:r>
              <a:rPr b="1" i="1" lang="en-US" sz="2000">
                <a:solidFill>
                  <a:srgbClr val="262626"/>
                </a:solidFill>
              </a:rPr>
              <a:t>operator </a:t>
            </a:r>
            <a:endParaRPr b="1" i="1" sz="1600">
              <a:solidFill>
                <a:schemeClr val="dk1"/>
              </a:solidFill>
            </a:endParaRPr>
          </a:p>
          <a:p>
            <a:pPr indent="-215900" lvl="0" marL="381000" rtl="0" algn="just">
              <a:spcBef>
                <a:spcPts val="0"/>
              </a:spcBef>
              <a:spcAft>
                <a:spcPts val="0"/>
              </a:spcAft>
              <a:buClr>
                <a:schemeClr val="dk1"/>
              </a:buClr>
              <a:buSzPts val="2700"/>
              <a:buFont typeface="Arial"/>
              <a:buNone/>
            </a:pPr>
            <a:r>
              <a:t/>
            </a:r>
            <a:endParaRPr sz="2700">
              <a:solidFill>
                <a:srgbClr val="2FB446"/>
              </a:solidFill>
            </a:endParaRPr>
          </a:p>
          <a:p>
            <a:pPr indent="0" lvl="0" marL="0" rtl="0" algn="ctr">
              <a:spcBef>
                <a:spcPts val="0"/>
              </a:spcBef>
              <a:spcAft>
                <a:spcPts val="0"/>
              </a:spcAft>
              <a:buNone/>
            </a:pPr>
            <a:r>
              <a:rPr b="1" lang="en-US" sz="2000">
                <a:solidFill>
                  <a:srgbClr val="262626"/>
                </a:solidFill>
              </a:rPr>
              <a:t>To connect several commands together </a:t>
            </a:r>
            <a:endParaRPr b="1" sz="2000">
              <a:solidFill>
                <a:srgbClr val="262626"/>
              </a:solidFill>
            </a:endParaRPr>
          </a:p>
          <a:p>
            <a:pPr indent="0" lvl="0" marL="0" rtl="0" algn="ctr">
              <a:spcBef>
                <a:spcPts val="0"/>
              </a:spcBef>
              <a:spcAft>
                <a:spcPts val="0"/>
              </a:spcAft>
              <a:buNone/>
            </a:pPr>
            <a:r>
              <a:rPr b="1" lang="en-US" sz="2000">
                <a:solidFill>
                  <a:srgbClr val="262626"/>
                </a:solidFill>
              </a:rPr>
              <a:t>(without using temporary files)</a:t>
            </a:r>
            <a:r>
              <a:rPr b="1" lang="en-US" sz="2700">
                <a:solidFill>
                  <a:srgbClr val="2FB446"/>
                </a:solidFill>
              </a:rPr>
              <a:t> </a:t>
            </a:r>
            <a:endParaRPr b="0" i="0" sz="2700" u="none" cap="none" strike="noStrike">
              <a:solidFill>
                <a:srgbClr val="F79646"/>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2700"/>
              <a:buFont typeface="Arial"/>
              <a:buNone/>
            </a:pPr>
            <a:r>
              <a:t/>
            </a:r>
            <a:endParaRPr b="0" i="0" sz="1800" u="none" cap="none" strike="noStrike">
              <a:solidFill>
                <a:srgbClr val="2FB446"/>
              </a:solidFill>
              <a:latin typeface="Arial"/>
              <a:ea typeface="Arial"/>
              <a:cs typeface="Arial"/>
              <a:sym typeface="Arial"/>
            </a:endParaRPr>
          </a:p>
        </p:txBody>
      </p:sp>
      <p:sp>
        <p:nvSpPr>
          <p:cNvPr id="2165" name="Google Shape;2165;g3160d969a0a_0_191"/>
          <p:cNvSpPr/>
          <p:nvPr/>
        </p:nvSpPr>
        <p:spPr>
          <a:xfrm>
            <a:off x="890867" y="5028105"/>
            <a:ext cx="7764000" cy="7623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0" lvl="1" marL="0" marR="0" rtl="0" algn="ctr">
              <a:lnSpc>
                <a:spcPct val="104000"/>
              </a:lnSpc>
              <a:spcBef>
                <a:spcPts val="0"/>
              </a:spcBef>
              <a:spcAft>
                <a:spcPts val="0"/>
              </a:spcAft>
              <a:buClr>
                <a:srgbClr val="000000"/>
              </a:buClr>
              <a:buSzPts val="600"/>
              <a:buFont typeface="Courier New"/>
              <a:buNone/>
            </a:pPr>
            <a:r>
              <a:rPr b="0" i="1" lang="en-US" sz="2300" u="none" cap="none" strike="noStrike">
                <a:solidFill>
                  <a:srgbClr val="000000"/>
                </a:solidFill>
                <a:latin typeface="Courier New"/>
                <a:ea typeface="Courier New"/>
                <a:cs typeface="Courier New"/>
                <a:sym typeface="Courier New"/>
              </a:rPr>
              <a:t>cmd1 </a:t>
            </a:r>
            <a:r>
              <a:rPr b="1" i="1" lang="en-US" sz="2300" u="none" cap="none" strike="noStrike">
                <a:solidFill>
                  <a:srgbClr val="FF9623"/>
                </a:solidFill>
                <a:latin typeface="Courier New"/>
                <a:ea typeface="Courier New"/>
                <a:cs typeface="Courier New"/>
                <a:sym typeface="Courier New"/>
              </a:rPr>
              <a:t>|</a:t>
            </a:r>
            <a:r>
              <a:rPr b="0" i="1" lang="en-US" sz="2300" u="none" cap="none" strike="noStrike">
                <a:solidFill>
                  <a:srgbClr val="000000"/>
                </a:solidFill>
                <a:latin typeface="Courier New"/>
                <a:ea typeface="Courier New"/>
                <a:cs typeface="Courier New"/>
                <a:sym typeface="Courier New"/>
              </a:rPr>
              <a:t> cmd2  </a:t>
            </a:r>
            <a:r>
              <a:rPr b="1" i="1" lang="en-US" sz="2300" u="none" cap="none" strike="noStrike">
                <a:solidFill>
                  <a:srgbClr val="FF9623"/>
                </a:solidFill>
                <a:latin typeface="Courier New"/>
                <a:ea typeface="Courier New"/>
                <a:cs typeface="Courier New"/>
                <a:sym typeface="Courier New"/>
              </a:rPr>
              <a:t>|</a:t>
            </a:r>
            <a:r>
              <a:rPr b="0" i="1" lang="en-US" sz="2300" u="none" cap="none" strike="noStrike">
                <a:solidFill>
                  <a:srgbClr val="000000"/>
                </a:solidFill>
                <a:latin typeface="Courier New"/>
                <a:ea typeface="Courier New"/>
                <a:cs typeface="Courier New"/>
                <a:sym typeface="Courier New"/>
              </a:rPr>
              <a:t> cmd3 </a:t>
            </a:r>
            <a:endParaRPr b="0" i="1" sz="2300" u="none" cap="none" strike="noStrike">
              <a:solidFill>
                <a:srgbClr val="000000"/>
              </a:solidFill>
              <a:latin typeface="Courier New"/>
              <a:ea typeface="Courier New"/>
              <a:cs typeface="Courier New"/>
              <a:sym typeface="Courier New"/>
            </a:endParaRPr>
          </a:p>
        </p:txBody>
      </p:sp>
      <p:sp>
        <p:nvSpPr>
          <p:cNvPr id="2166" name="Google Shape;2166;g3160d969a0a_0_191"/>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67" name="Google Shape;2167;g3160d969a0a_0_19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68" name="Google Shape;2168;g3160d969a0a_0_19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69" name="Google Shape;2169;g3160d969a0a_0_191"/>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4" name="Shape 2174"/>
        <p:cNvGrpSpPr/>
        <p:nvPr/>
      </p:nvGrpSpPr>
      <p:grpSpPr>
        <a:xfrm>
          <a:off x="0" y="0"/>
          <a:ext cx="0" cy="0"/>
          <a:chOff x="0" y="0"/>
          <a:chExt cx="0" cy="0"/>
        </a:xfrm>
      </p:grpSpPr>
      <p:sp>
        <p:nvSpPr>
          <p:cNvPr id="2175" name="Google Shape;2175;g3160d969a0a_0_244"/>
          <p:cNvSpPr/>
          <p:nvPr/>
        </p:nvSpPr>
        <p:spPr>
          <a:xfrm>
            <a:off x="4284663" y="2126887"/>
            <a:ext cx="2286000" cy="553500"/>
          </a:xfrm>
          <a:prstGeom prst="rect">
            <a:avLst/>
          </a:prstGeom>
          <a:noFill/>
          <a:ln>
            <a:noFill/>
          </a:ln>
        </p:spPr>
        <p:txBody>
          <a:bodyPr anchorCtr="0" anchor="t" bIns="50925" lIns="101825" spcFirstLastPara="1" rIns="101825" wrap="square" tIns="50925">
            <a:noAutofit/>
          </a:bodyPr>
          <a:lstStyle/>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Redirection</a:t>
            </a:r>
            <a:endParaRPr b="0" i="0" sz="2100" u="none" cap="none" strike="noStrike">
              <a:solidFill>
                <a:srgbClr val="000000"/>
              </a:solidFill>
              <a:latin typeface="Arial"/>
              <a:ea typeface="Arial"/>
              <a:cs typeface="Arial"/>
              <a:sym typeface="Arial"/>
            </a:endParaRPr>
          </a:p>
          <a:p>
            <a:pPr indent="0" lvl="0" marL="0" marR="0" rtl="0" algn="l">
              <a:lnSpc>
                <a:spcPct val="93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Action</a:t>
            </a:r>
            <a:endParaRPr b="0" i="0" sz="2100" u="none" cap="none" strike="noStrike">
              <a:solidFill>
                <a:srgbClr val="000000"/>
              </a:solidFill>
              <a:latin typeface="Arial"/>
              <a:ea typeface="Arial"/>
              <a:cs typeface="Arial"/>
              <a:sym typeface="Arial"/>
            </a:endParaRPr>
          </a:p>
        </p:txBody>
      </p:sp>
      <p:sp>
        <p:nvSpPr>
          <p:cNvPr id="2176" name="Google Shape;2176;g3160d969a0a_0_244"/>
          <p:cNvSpPr txBox="1"/>
          <p:nvPr/>
        </p:nvSpPr>
        <p:spPr>
          <a:xfrm>
            <a:off x="690000" y="1236692"/>
            <a:ext cx="7764000" cy="3455700"/>
          </a:xfrm>
          <a:prstGeom prst="rect">
            <a:avLst/>
          </a:prstGeom>
          <a:noFill/>
          <a:ln>
            <a:noFill/>
          </a:ln>
        </p:spPr>
        <p:txBody>
          <a:bodyPr anchorCtr="0" anchor="ctr" bIns="101825" lIns="101825" spcFirstLastPara="1" rIns="101825" wrap="square" tIns="101825">
            <a:noAutofit/>
          </a:bodyPr>
          <a:lstStyle/>
          <a:p>
            <a:pPr indent="0" lvl="0" marL="0" marR="0" rtl="0" algn="l">
              <a:lnSpc>
                <a:spcPct val="110000"/>
              </a:lnSpc>
              <a:spcBef>
                <a:spcPts val="0"/>
              </a:spcBef>
              <a:spcAft>
                <a:spcPts val="0"/>
              </a:spcAft>
              <a:buClr>
                <a:srgbClr val="000000"/>
              </a:buClr>
              <a:buSzPts val="2700"/>
              <a:buFont typeface="Arial"/>
              <a:buNone/>
            </a:pPr>
            <a:r>
              <a:rPr lang="en-US" sz="2700">
                <a:solidFill>
                  <a:srgbClr val="2FB446"/>
                </a:solidFill>
              </a:rPr>
              <a:t>; 			</a:t>
            </a:r>
            <a:r>
              <a:rPr b="1" lang="en-US" sz="1600">
                <a:solidFill>
                  <a:srgbClr val="273239"/>
                </a:solidFill>
                <a:highlight>
                  <a:srgbClr val="FFFFFF"/>
                </a:highlight>
                <a:latin typeface="Nunito"/>
                <a:ea typeface="Nunito"/>
                <a:cs typeface="Nunito"/>
                <a:sym typeface="Nunito"/>
              </a:rPr>
              <a:t>command2 will be executed regardless of whether command1 has been executed successfully or not</a:t>
            </a:r>
            <a:endParaRPr b="1" sz="1600">
              <a:solidFill>
                <a:srgbClr val="273239"/>
              </a:solidFill>
              <a:highlight>
                <a:srgbClr val="FFFFFF"/>
              </a:highlight>
              <a:latin typeface="Nunito"/>
              <a:ea typeface="Nunito"/>
              <a:cs typeface="Nunito"/>
              <a:sym typeface="Nunito"/>
            </a:endParaRPr>
          </a:p>
          <a:p>
            <a:pPr indent="0" lvl="0" marL="0" marR="0" rtl="0" algn="l">
              <a:lnSpc>
                <a:spcPct val="110000"/>
              </a:lnSpc>
              <a:spcBef>
                <a:spcPts val="0"/>
              </a:spcBef>
              <a:spcAft>
                <a:spcPts val="0"/>
              </a:spcAft>
              <a:buClr>
                <a:srgbClr val="000000"/>
              </a:buClr>
              <a:buSzPts val="2700"/>
              <a:buFont typeface="Arial"/>
              <a:buNone/>
            </a:pPr>
            <a:r>
              <a:t/>
            </a:r>
            <a:endParaRPr b="1" sz="1600">
              <a:solidFill>
                <a:srgbClr val="273239"/>
              </a:solidFill>
              <a:highlight>
                <a:srgbClr val="FFFFFF"/>
              </a:highlight>
              <a:latin typeface="Nunito"/>
              <a:ea typeface="Nunito"/>
              <a:cs typeface="Nunito"/>
              <a:sym typeface="Nunito"/>
            </a:endParaRPr>
          </a:p>
          <a:p>
            <a:pPr indent="0" lvl="1" marL="0" rtl="0" algn="ctr">
              <a:lnSpc>
                <a:spcPct val="104000"/>
              </a:lnSpc>
              <a:spcBef>
                <a:spcPts val="0"/>
              </a:spcBef>
              <a:spcAft>
                <a:spcPts val="0"/>
              </a:spcAft>
              <a:buClr>
                <a:srgbClr val="000000"/>
              </a:buClr>
              <a:buSzPts val="600"/>
              <a:buFont typeface="Courier New"/>
              <a:buNone/>
            </a:pPr>
            <a:r>
              <a:t/>
            </a:r>
            <a:endParaRPr i="1" sz="2300">
              <a:solidFill>
                <a:srgbClr val="FF0000"/>
              </a:solidFill>
              <a:latin typeface="Courier New"/>
              <a:ea typeface="Courier New"/>
              <a:cs typeface="Courier New"/>
              <a:sym typeface="Courier New"/>
            </a:endParaRPr>
          </a:p>
          <a:p>
            <a:pPr indent="0" lvl="0" marL="0" marR="0" rtl="0" algn="l">
              <a:lnSpc>
                <a:spcPct val="110000"/>
              </a:lnSpc>
              <a:spcBef>
                <a:spcPts val="0"/>
              </a:spcBef>
              <a:spcAft>
                <a:spcPts val="0"/>
              </a:spcAft>
              <a:buClr>
                <a:srgbClr val="000000"/>
              </a:buClr>
              <a:buSzPts val="2700"/>
              <a:buFont typeface="Arial"/>
              <a:buNone/>
            </a:pPr>
            <a:r>
              <a:t/>
            </a:r>
            <a:endParaRPr sz="2700">
              <a:solidFill>
                <a:srgbClr val="2FB446"/>
              </a:solidFill>
            </a:endParaRPr>
          </a:p>
          <a:p>
            <a:pPr indent="0" lvl="0" marL="0" marR="0" rtl="0" algn="l">
              <a:lnSpc>
                <a:spcPct val="110000"/>
              </a:lnSpc>
              <a:spcBef>
                <a:spcPts val="0"/>
              </a:spcBef>
              <a:spcAft>
                <a:spcPts val="0"/>
              </a:spcAft>
              <a:buClr>
                <a:srgbClr val="000000"/>
              </a:buClr>
              <a:buSzPts val="2700"/>
              <a:buFont typeface="Arial"/>
              <a:buNone/>
            </a:pPr>
            <a:r>
              <a:t/>
            </a:r>
            <a:endParaRPr sz="2700">
              <a:solidFill>
                <a:srgbClr val="2FB446"/>
              </a:solidFill>
            </a:endParaRPr>
          </a:p>
          <a:p>
            <a:pPr indent="0" lvl="0" marL="0" marR="0" rtl="0" algn="l">
              <a:lnSpc>
                <a:spcPct val="110000"/>
              </a:lnSpc>
              <a:spcBef>
                <a:spcPts val="0"/>
              </a:spcBef>
              <a:spcAft>
                <a:spcPts val="0"/>
              </a:spcAft>
              <a:buClr>
                <a:srgbClr val="000000"/>
              </a:buClr>
              <a:buSzPts val="2700"/>
              <a:buFont typeface="Arial"/>
              <a:buNone/>
            </a:pPr>
            <a:r>
              <a:t/>
            </a:r>
            <a:endParaRPr sz="2700">
              <a:solidFill>
                <a:srgbClr val="2FB446"/>
              </a:solidFill>
            </a:endParaRPr>
          </a:p>
          <a:p>
            <a:pPr indent="0" lvl="0" marL="0" marR="0" rtl="0" algn="l">
              <a:lnSpc>
                <a:spcPct val="110000"/>
              </a:lnSpc>
              <a:spcBef>
                <a:spcPts val="0"/>
              </a:spcBef>
              <a:spcAft>
                <a:spcPts val="0"/>
              </a:spcAft>
              <a:buClr>
                <a:srgbClr val="000000"/>
              </a:buClr>
              <a:buSzPts val="2700"/>
              <a:buFont typeface="Arial"/>
              <a:buNone/>
            </a:pPr>
            <a:r>
              <a:rPr lang="en-US" sz="2700">
                <a:solidFill>
                  <a:srgbClr val="2FB446"/>
                </a:solidFill>
              </a:rPr>
              <a:t>&amp;&amp; 	</a:t>
            </a:r>
            <a:r>
              <a:rPr b="1" lang="en-US" sz="1600">
                <a:solidFill>
                  <a:srgbClr val="273239"/>
                </a:solidFill>
                <a:highlight>
                  <a:srgbClr val="FFFFFF"/>
                </a:highlight>
                <a:latin typeface="Nunito"/>
                <a:ea typeface="Nunito"/>
                <a:cs typeface="Nunito"/>
                <a:sym typeface="Nunito"/>
              </a:rPr>
              <a:t>command2 will execute if command1 has been executed successfully. </a:t>
            </a:r>
            <a:endParaRPr b="1" sz="1600">
              <a:solidFill>
                <a:srgbClr val="273239"/>
              </a:solidFill>
              <a:highlight>
                <a:srgbClr val="FFFFFF"/>
              </a:highlight>
              <a:latin typeface="Nunito"/>
              <a:ea typeface="Nunito"/>
              <a:cs typeface="Nunito"/>
              <a:sym typeface="Nunito"/>
            </a:endParaRPr>
          </a:p>
          <a:p>
            <a:pPr indent="0" lvl="0" marL="0" marR="0" rtl="0" algn="l">
              <a:lnSpc>
                <a:spcPct val="110000"/>
              </a:lnSpc>
              <a:spcBef>
                <a:spcPts val="0"/>
              </a:spcBef>
              <a:spcAft>
                <a:spcPts val="0"/>
              </a:spcAft>
              <a:buClr>
                <a:srgbClr val="000000"/>
              </a:buClr>
              <a:buSzPts val="2700"/>
              <a:buFont typeface="Arial"/>
              <a:buNone/>
            </a:pPr>
            <a:r>
              <a:t/>
            </a:r>
            <a:endParaRPr sz="1600">
              <a:solidFill>
                <a:srgbClr val="2FB446"/>
              </a:solidFill>
            </a:endParaRPr>
          </a:p>
          <a:p>
            <a:pPr indent="0" lvl="0" marL="0" marR="0" rtl="0" algn="l">
              <a:lnSpc>
                <a:spcPct val="110000"/>
              </a:lnSpc>
              <a:spcBef>
                <a:spcPts val="0"/>
              </a:spcBef>
              <a:spcAft>
                <a:spcPts val="0"/>
              </a:spcAft>
              <a:buClr>
                <a:srgbClr val="000000"/>
              </a:buClr>
              <a:buSzPts val="2700"/>
              <a:buFont typeface="Arial"/>
              <a:buNone/>
            </a:pPr>
            <a:r>
              <a:rPr lang="en-US" sz="2700">
                <a:solidFill>
                  <a:srgbClr val="2FB446"/>
                </a:solidFill>
              </a:rPr>
              <a:t>										</a:t>
            </a:r>
            <a:endParaRPr sz="2700">
              <a:solidFill>
                <a:srgbClr val="2FB446"/>
              </a:solidFill>
            </a:endParaRPr>
          </a:p>
          <a:p>
            <a:pPr indent="0" lvl="0" marL="0" marR="0" rtl="0" algn="ctr">
              <a:lnSpc>
                <a:spcPct val="110000"/>
              </a:lnSpc>
              <a:spcBef>
                <a:spcPts val="0"/>
              </a:spcBef>
              <a:spcAft>
                <a:spcPts val="0"/>
              </a:spcAft>
              <a:buClr>
                <a:srgbClr val="000000"/>
              </a:buClr>
              <a:buSzPts val="2700"/>
              <a:buFont typeface="Arial"/>
              <a:buNone/>
            </a:pPr>
            <a:r>
              <a:t/>
            </a:r>
            <a:endParaRPr b="0" i="0" sz="2700" u="none" cap="none" strike="noStrike">
              <a:solidFill>
                <a:srgbClr val="2FB446"/>
              </a:solidFill>
              <a:latin typeface="Arial"/>
              <a:ea typeface="Arial"/>
              <a:cs typeface="Arial"/>
              <a:sym typeface="Arial"/>
            </a:endParaRPr>
          </a:p>
        </p:txBody>
      </p:sp>
      <p:sp>
        <p:nvSpPr>
          <p:cNvPr id="2177" name="Google Shape;2177;g3160d969a0a_0_244"/>
          <p:cNvSpPr/>
          <p:nvPr/>
        </p:nvSpPr>
        <p:spPr>
          <a:xfrm>
            <a:off x="890867" y="4692405"/>
            <a:ext cx="7764000" cy="7623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0" lvl="0" marL="0" rtl="0" algn="ctr">
              <a:lnSpc>
                <a:spcPct val="110000"/>
              </a:lnSpc>
              <a:spcBef>
                <a:spcPts val="0"/>
              </a:spcBef>
              <a:spcAft>
                <a:spcPts val="0"/>
              </a:spcAft>
              <a:buClr>
                <a:schemeClr val="dk1"/>
              </a:buClr>
              <a:buSzPts val="2700"/>
              <a:buFont typeface="Arial"/>
              <a:buNone/>
            </a:pPr>
            <a:r>
              <a:rPr i="1" lang="en-US" sz="2300">
                <a:solidFill>
                  <a:schemeClr val="dk1"/>
                </a:solidFill>
                <a:latin typeface="Courier New"/>
                <a:ea typeface="Courier New"/>
                <a:cs typeface="Courier New"/>
                <a:sym typeface="Courier New"/>
              </a:rPr>
              <a:t>cd ~/LIIINUX_TP &amp;&amp; ls </a:t>
            </a:r>
            <a:endParaRPr i="1" sz="2300">
              <a:solidFill>
                <a:schemeClr val="dk1"/>
              </a:solidFill>
              <a:latin typeface="Courier New"/>
              <a:ea typeface="Courier New"/>
              <a:cs typeface="Courier New"/>
              <a:sym typeface="Courier New"/>
            </a:endParaRPr>
          </a:p>
          <a:p>
            <a:pPr indent="0" lvl="1" marL="0" marR="0" rtl="0" algn="ctr">
              <a:lnSpc>
                <a:spcPct val="104000"/>
              </a:lnSpc>
              <a:spcBef>
                <a:spcPts val="0"/>
              </a:spcBef>
              <a:spcAft>
                <a:spcPts val="0"/>
              </a:spcAft>
              <a:buClr>
                <a:srgbClr val="000000"/>
              </a:buClr>
              <a:buSzPts val="600"/>
              <a:buFont typeface="Courier New"/>
              <a:buNone/>
            </a:pPr>
            <a:r>
              <a:t/>
            </a:r>
            <a:endParaRPr i="1" sz="2300">
              <a:latin typeface="Courier New"/>
              <a:ea typeface="Courier New"/>
              <a:cs typeface="Courier New"/>
              <a:sym typeface="Courier New"/>
            </a:endParaRPr>
          </a:p>
        </p:txBody>
      </p:sp>
      <p:sp>
        <p:nvSpPr>
          <p:cNvPr id="2178" name="Google Shape;2178;g3160d969a0a_0_244"/>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79" name="Google Shape;2179;g3160d969a0a_0_244"/>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80" name="Google Shape;2180;g3160d969a0a_0_244"/>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81" name="Google Shape;2181;g3160d969a0a_0_244"/>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a:t>
            </a:r>
            <a:endParaRPr b="1" i="1" sz="3600">
              <a:solidFill>
                <a:srgbClr val="1155CC"/>
              </a:solidFill>
              <a:latin typeface="Short Stack"/>
              <a:ea typeface="Short Stack"/>
              <a:cs typeface="Short Stack"/>
              <a:sym typeface="Short Stack"/>
            </a:endParaRPr>
          </a:p>
        </p:txBody>
      </p:sp>
      <p:sp>
        <p:nvSpPr>
          <p:cNvPr id="2182" name="Google Shape;2182;g3160d969a0a_0_244"/>
          <p:cNvSpPr/>
          <p:nvPr/>
        </p:nvSpPr>
        <p:spPr>
          <a:xfrm>
            <a:off x="832375" y="2126874"/>
            <a:ext cx="7881000" cy="9942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0" lvl="1" marL="0" rtl="0" algn="ctr">
              <a:lnSpc>
                <a:spcPct val="104000"/>
              </a:lnSpc>
              <a:spcBef>
                <a:spcPts val="0"/>
              </a:spcBef>
              <a:spcAft>
                <a:spcPts val="0"/>
              </a:spcAft>
              <a:buClr>
                <a:schemeClr val="dk1"/>
              </a:buClr>
              <a:buSzPts val="600"/>
              <a:buFont typeface="Courier New"/>
              <a:buNone/>
            </a:pPr>
            <a:r>
              <a:t/>
            </a:r>
            <a:endParaRPr i="1" sz="2300">
              <a:solidFill>
                <a:schemeClr val="dk1"/>
              </a:solidFill>
              <a:latin typeface="Courier New"/>
              <a:ea typeface="Courier New"/>
              <a:cs typeface="Courier New"/>
              <a:sym typeface="Courier New"/>
            </a:endParaRPr>
          </a:p>
          <a:p>
            <a:pPr indent="0" lvl="1" marL="0" rtl="0" algn="ctr">
              <a:lnSpc>
                <a:spcPct val="104000"/>
              </a:lnSpc>
              <a:spcBef>
                <a:spcPts val="0"/>
              </a:spcBef>
              <a:spcAft>
                <a:spcPts val="0"/>
              </a:spcAft>
              <a:buClr>
                <a:schemeClr val="dk1"/>
              </a:buClr>
              <a:buSzPts val="600"/>
              <a:buFont typeface="Courier New"/>
              <a:buNone/>
            </a:pPr>
            <a:r>
              <a:rPr i="1" lang="en-US" sz="2300">
                <a:solidFill>
                  <a:schemeClr val="dk1"/>
                </a:solidFill>
                <a:latin typeface="Courier New"/>
                <a:ea typeface="Courier New"/>
                <a:cs typeface="Courier New"/>
                <a:sym typeface="Courier New"/>
              </a:rPr>
              <a:t>cd ~/LINUX_TP; ls  </a:t>
            </a:r>
            <a:r>
              <a:rPr i="1" lang="en-US" sz="2300">
                <a:solidFill>
                  <a:schemeClr val="accent6"/>
                </a:solidFill>
                <a:latin typeface="Courier New"/>
                <a:ea typeface="Courier New"/>
                <a:cs typeface="Courier New"/>
                <a:sym typeface="Courier New"/>
              </a:rPr>
              <a:t>right</a:t>
            </a:r>
            <a:r>
              <a:rPr i="1" lang="en-US" sz="2300">
                <a:solidFill>
                  <a:schemeClr val="dk1"/>
                </a:solidFill>
                <a:latin typeface="Courier New"/>
                <a:ea typeface="Courier New"/>
                <a:cs typeface="Courier New"/>
                <a:sym typeface="Courier New"/>
              </a:rPr>
              <a:t> </a:t>
            </a:r>
            <a:endParaRPr sz="2700">
              <a:solidFill>
                <a:srgbClr val="2FB446"/>
              </a:solidFill>
            </a:endParaRPr>
          </a:p>
          <a:p>
            <a:pPr indent="0" lvl="1" marL="0" rtl="0" algn="ctr">
              <a:lnSpc>
                <a:spcPct val="104000"/>
              </a:lnSpc>
              <a:spcBef>
                <a:spcPts val="0"/>
              </a:spcBef>
              <a:spcAft>
                <a:spcPts val="0"/>
              </a:spcAft>
              <a:buClr>
                <a:schemeClr val="dk1"/>
              </a:buClr>
              <a:buSzPts val="600"/>
              <a:buFont typeface="Courier New"/>
              <a:buNone/>
            </a:pPr>
            <a:r>
              <a:rPr i="1" lang="en-US" sz="2300">
                <a:solidFill>
                  <a:schemeClr val="dk1"/>
                </a:solidFill>
                <a:latin typeface="Courier New"/>
                <a:ea typeface="Courier New"/>
                <a:cs typeface="Courier New"/>
                <a:sym typeface="Courier New"/>
              </a:rPr>
              <a:t>cd ~/LIIINUX_TP; ls </a:t>
            </a:r>
            <a:r>
              <a:rPr i="1" lang="en-US" sz="2300">
                <a:solidFill>
                  <a:srgbClr val="FF0000"/>
                </a:solidFill>
                <a:latin typeface="Courier New"/>
                <a:ea typeface="Courier New"/>
                <a:cs typeface="Courier New"/>
                <a:sym typeface="Courier New"/>
              </a:rPr>
              <a:t>wrong</a:t>
            </a:r>
            <a:endParaRPr i="1" sz="2300">
              <a:solidFill>
                <a:schemeClr val="dk1"/>
              </a:solidFill>
              <a:latin typeface="Courier New"/>
              <a:ea typeface="Courier New"/>
              <a:cs typeface="Courier New"/>
              <a:sym typeface="Courier New"/>
            </a:endParaRPr>
          </a:p>
          <a:p>
            <a:pPr indent="0" lvl="1" marL="0" marR="0" rtl="0" algn="ctr">
              <a:lnSpc>
                <a:spcPct val="104000"/>
              </a:lnSpc>
              <a:spcBef>
                <a:spcPts val="0"/>
              </a:spcBef>
              <a:spcAft>
                <a:spcPts val="0"/>
              </a:spcAft>
              <a:buClr>
                <a:srgbClr val="000000"/>
              </a:buClr>
              <a:buSzPts val="600"/>
              <a:buFont typeface="Courier New"/>
              <a:buNone/>
            </a:pPr>
            <a:r>
              <a:t/>
            </a:r>
            <a:endParaRPr i="1" sz="2300">
              <a:latin typeface="Courier New"/>
              <a:ea typeface="Courier New"/>
              <a:cs typeface="Courier New"/>
              <a:sym typeface="Courier New"/>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6" name="Shape 2186"/>
        <p:cNvGrpSpPr/>
        <p:nvPr/>
      </p:nvGrpSpPr>
      <p:grpSpPr>
        <a:xfrm>
          <a:off x="0" y="0"/>
          <a:ext cx="0" cy="0"/>
          <a:chOff x="0" y="0"/>
          <a:chExt cx="0" cy="0"/>
        </a:xfrm>
      </p:grpSpPr>
      <p:sp>
        <p:nvSpPr>
          <p:cNvPr id="2187" name="Google Shape;2187;g3160d969a0a_0_263"/>
          <p:cNvSpPr/>
          <p:nvPr/>
        </p:nvSpPr>
        <p:spPr>
          <a:xfrm>
            <a:off x="382050" y="818225"/>
            <a:ext cx="8367300" cy="5727300"/>
          </a:xfrm>
          <a:prstGeom prst="roundRect">
            <a:avLst>
              <a:gd fmla="val 16667" name="adj"/>
            </a:avLst>
          </a:prstGeom>
          <a:solidFill>
            <a:schemeClr val="lt1"/>
          </a:solidFill>
          <a:ln cap="flat" cmpd="sng" w="28575">
            <a:solidFill>
              <a:srgbClr val="2FB446"/>
            </a:solidFill>
            <a:prstDash val="dot"/>
            <a:round/>
            <a:headEnd len="sm" w="sm" type="none"/>
            <a:tailEnd len="sm" w="sm" type="none"/>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2300">
                <a:solidFill>
                  <a:srgbClr val="FF9623"/>
                </a:solidFill>
                <a:latin typeface="Courier New"/>
                <a:ea typeface="Courier New"/>
                <a:cs typeface="Courier New"/>
                <a:sym typeface="Courier New"/>
              </a:rPr>
              <a:t>cut -d: -f1 /etc/passwd</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2300">
                <a:latin typeface="Courier New"/>
                <a:ea typeface="Courier New"/>
                <a:cs typeface="Courier New"/>
                <a:sym typeface="Courier New"/>
              </a:rPr>
              <a:t>Root</a:t>
            </a:r>
            <a:endParaRPr i="1" sz="23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2300">
                <a:latin typeface="Courier New"/>
                <a:ea typeface="Courier New"/>
                <a:cs typeface="Courier New"/>
                <a:sym typeface="Courier New"/>
              </a:rPr>
              <a:t>troot</a:t>
            </a:r>
            <a:endParaRPr i="1" sz="23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2300">
                <a:latin typeface="Courier New"/>
                <a:ea typeface="Courier New"/>
                <a:cs typeface="Courier New"/>
                <a:sym typeface="Courier New"/>
              </a:rPr>
              <a:t>iroot</a:t>
            </a:r>
            <a:endParaRPr i="1" sz="23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2300">
                <a:latin typeface="Courier New"/>
                <a:ea typeface="Courier New"/>
                <a:cs typeface="Courier New"/>
                <a:sym typeface="Courier New"/>
              </a:rPr>
              <a:t>ctroot</a:t>
            </a:r>
            <a:endParaRPr i="1" sz="23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100">
                <a:latin typeface="Courier New"/>
                <a:ea typeface="Courier New"/>
                <a:cs typeface="Courier New"/>
                <a:sym typeface="Courier New"/>
              </a:rPr>
              <a:t>//</a:t>
            </a:r>
            <a:endParaRPr i="1" sz="11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p:txBody>
      </p:sp>
      <p:sp>
        <p:nvSpPr>
          <p:cNvPr id="2188" name="Google Shape;2188;g3160d969a0a_0_263"/>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89" name="Google Shape;2189;g3160d969a0a_0_26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90" name="Google Shape;2190;g3160d969a0a_0_26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91" name="Google Shape;2191;g3160d969a0a_0_263"/>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 example</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5" name="Shape 2195"/>
        <p:cNvGrpSpPr/>
        <p:nvPr/>
      </p:nvGrpSpPr>
      <p:grpSpPr>
        <a:xfrm>
          <a:off x="0" y="0"/>
          <a:ext cx="0" cy="0"/>
          <a:chOff x="0" y="0"/>
          <a:chExt cx="0" cy="0"/>
        </a:xfrm>
      </p:grpSpPr>
      <p:sp>
        <p:nvSpPr>
          <p:cNvPr id="2196" name="Google Shape;2196;g3160d969a0a_0_279"/>
          <p:cNvSpPr/>
          <p:nvPr/>
        </p:nvSpPr>
        <p:spPr>
          <a:xfrm>
            <a:off x="382050" y="1517816"/>
            <a:ext cx="8367300" cy="5027700"/>
          </a:xfrm>
          <a:prstGeom prst="roundRect">
            <a:avLst>
              <a:gd fmla="val 16667" name="adj"/>
            </a:avLst>
          </a:prstGeom>
          <a:solidFill>
            <a:schemeClr val="lt1"/>
          </a:solidFill>
          <a:ln cap="flat" cmpd="sng" w="28575">
            <a:solidFill>
              <a:srgbClr val="2FB446"/>
            </a:solidFill>
            <a:prstDash val="dot"/>
            <a:round/>
            <a:headEnd len="sm" w="sm" type="none"/>
            <a:tailEnd len="sm" w="sm" type="none"/>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a:t>
            </a:r>
            <a:endParaRPr b="1" i="1" sz="16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iroot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ctroot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400">
                <a:latin typeface="Courier New"/>
                <a:ea typeface="Courier New"/>
                <a:cs typeface="Courier New"/>
                <a:sym typeface="Courier New"/>
              </a:rPr>
              <a:t>//</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 | sort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abate</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adm</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#albar</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alvaro-wis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anthony</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apache</a:t>
            </a:r>
            <a:endParaRPr b="1" i="1" sz="2300">
              <a:solidFill>
                <a:srgbClr val="FF9623"/>
              </a:solidFill>
              <a:latin typeface="Courier New"/>
              <a:ea typeface="Courier New"/>
              <a:cs typeface="Courier New"/>
              <a:sym typeface="Courier New"/>
            </a:endParaRPr>
          </a:p>
          <a:p>
            <a:pPr indent="0" lvl="1" marL="0" rtl="0" algn="just">
              <a:lnSpc>
                <a:spcPct val="104000"/>
              </a:lnSpc>
              <a:spcBef>
                <a:spcPts val="0"/>
              </a:spcBef>
              <a:spcAft>
                <a:spcPts val="0"/>
              </a:spcAft>
              <a:buClr>
                <a:schemeClr val="dk1"/>
              </a:buClr>
              <a:buSzPts val="600"/>
              <a:buFont typeface="Courier New"/>
              <a:buNone/>
            </a:pPr>
            <a:r>
              <a:t/>
            </a:r>
            <a:endParaRPr b="1" i="1" sz="2300">
              <a:solidFill>
                <a:srgbClr val="FF9623"/>
              </a:solidFill>
              <a:latin typeface="Courier New"/>
              <a:ea typeface="Courier New"/>
              <a:cs typeface="Courier New"/>
              <a:sym typeface="Courier New"/>
            </a:endParaRPr>
          </a:p>
        </p:txBody>
      </p:sp>
      <p:sp>
        <p:nvSpPr>
          <p:cNvPr id="2197" name="Google Shape;2197;g3160d969a0a_0_279"/>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198" name="Google Shape;2198;g3160d969a0a_0_279"/>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199" name="Google Shape;2199;g3160d969a0a_0_279"/>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00" name="Google Shape;2200;g3160d969a0a_0_279"/>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 example</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4" name="Shape 2204"/>
        <p:cNvGrpSpPr/>
        <p:nvPr/>
      </p:nvGrpSpPr>
      <p:grpSpPr>
        <a:xfrm>
          <a:off x="0" y="0"/>
          <a:ext cx="0" cy="0"/>
          <a:chOff x="0" y="0"/>
          <a:chExt cx="0" cy="0"/>
        </a:xfrm>
      </p:grpSpPr>
      <p:sp>
        <p:nvSpPr>
          <p:cNvPr id="2205" name="Google Shape;2205;g3160d969a0a_0_295"/>
          <p:cNvSpPr/>
          <p:nvPr/>
        </p:nvSpPr>
        <p:spPr>
          <a:xfrm>
            <a:off x="382050" y="1517816"/>
            <a:ext cx="8367300" cy="5027700"/>
          </a:xfrm>
          <a:prstGeom prst="roundRect">
            <a:avLst>
              <a:gd fmla="val 16667" name="adj"/>
            </a:avLst>
          </a:prstGeom>
          <a:solidFill>
            <a:schemeClr val="lt1"/>
          </a:solidFill>
          <a:ln cap="flat" cmpd="sng" w="28575">
            <a:solidFill>
              <a:srgbClr val="2FB446"/>
            </a:solidFill>
            <a:prstDash val="dot"/>
            <a:round/>
            <a:headEnd len="sm" w="sm" type="none"/>
            <a:tailEnd len="sm" w="sm" type="none"/>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a:t>
            </a:r>
            <a:endParaRPr b="1" i="1" sz="16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iroot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ctroot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400">
                <a:latin typeface="Courier New"/>
                <a:ea typeface="Courier New"/>
                <a:cs typeface="Courier New"/>
                <a:sym typeface="Courier New"/>
              </a:rPr>
              <a:t>//</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 | sort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abate</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adm</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#albar</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alvaro-wis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anthony</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apache</a:t>
            </a:r>
            <a:endParaRPr b="1" i="1" sz="2300">
              <a:solidFill>
                <a:srgbClr val="FF9623"/>
              </a:solidFill>
              <a:latin typeface="Courier New"/>
              <a:ea typeface="Courier New"/>
              <a:cs typeface="Courier New"/>
              <a:sym typeface="Courier New"/>
            </a:endParaRPr>
          </a:p>
          <a:p>
            <a:pPr indent="0" lvl="1" marL="0" rtl="0" algn="just">
              <a:lnSpc>
                <a:spcPct val="104000"/>
              </a:lnSpc>
              <a:spcBef>
                <a:spcPts val="0"/>
              </a:spcBef>
              <a:spcAft>
                <a:spcPts val="0"/>
              </a:spcAft>
              <a:buClr>
                <a:schemeClr val="dk1"/>
              </a:buClr>
              <a:buSzPts val="600"/>
              <a:buFont typeface="Courier New"/>
              <a:buNone/>
            </a:pPr>
            <a:r>
              <a:rPr b="1" i="1" lang="en-US" sz="1600">
                <a:solidFill>
                  <a:srgbClr val="FF9623"/>
                </a:solidFill>
                <a:latin typeface="Courier New"/>
                <a:ea typeface="Courier New"/>
                <a:cs typeface="Courier New"/>
                <a:sym typeface="Courier New"/>
              </a:rPr>
              <a:t>cut -d: -f1 /etc/passwd | sort | head </a:t>
            </a:r>
            <a:endParaRPr b="1" i="1" sz="1600">
              <a:solidFill>
                <a:srgbClr val="FF9623"/>
              </a:solidFill>
              <a:latin typeface="Courier New"/>
              <a:ea typeface="Courier New"/>
              <a:cs typeface="Courier New"/>
              <a:sym typeface="Courier New"/>
            </a:endParaRPr>
          </a:p>
        </p:txBody>
      </p:sp>
      <p:sp>
        <p:nvSpPr>
          <p:cNvPr id="2206" name="Google Shape;2206;g3160d969a0a_0_295"/>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207" name="Google Shape;2207;g3160d969a0a_0_295"/>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08" name="Google Shape;2208;g3160d969a0a_0_295"/>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09" name="Google Shape;2209;g3160d969a0a_0_295"/>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 example</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3" name="Shape 2213"/>
        <p:cNvGrpSpPr/>
        <p:nvPr/>
      </p:nvGrpSpPr>
      <p:grpSpPr>
        <a:xfrm>
          <a:off x="0" y="0"/>
          <a:ext cx="0" cy="0"/>
          <a:chOff x="0" y="0"/>
          <a:chExt cx="0" cy="0"/>
        </a:xfrm>
      </p:grpSpPr>
      <p:sp>
        <p:nvSpPr>
          <p:cNvPr id="2214" name="Google Shape;2214;g3160d969a0a_0_311"/>
          <p:cNvSpPr/>
          <p:nvPr/>
        </p:nvSpPr>
        <p:spPr>
          <a:xfrm>
            <a:off x="382050" y="1517816"/>
            <a:ext cx="8367300" cy="5027700"/>
          </a:xfrm>
          <a:prstGeom prst="roundRect">
            <a:avLst>
              <a:gd fmla="val 16667" name="adj"/>
            </a:avLst>
          </a:prstGeom>
          <a:solidFill>
            <a:schemeClr val="lt1"/>
          </a:solidFill>
          <a:ln cap="flat" cmpd="sng" w="28575">
            <a:solidFill>
              <a:srgbClr val="2FB446"/>
            </a:solidFill>
            <a:prstDash val="dot"/>
            <a:round/>
            <a:headEnd len="sm" w="sm" type="none"/>
            <a:tailEnd len="sm" w="sm" type="none"/>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600"/>
              <a:buFont typeface="Courier New"/>
              <a:buNone/>
            </a:pPr>
            <a:r>
              <a:t/>
            </a:r>
            <a:endParaRPr b="1" i="1" sz="23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a:t>
            </a:r>
            <a:endParaRPr b="1" i="1" sz="1600">
              <a:solidFill>
                <a:srgbClr val="FF9623"/>
              </a:solidFill>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iroot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ctroot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400">
                <a:latin typeface="Courier New"/>
                <a:ea typeface="Courier New"/>
                <a:cs typeface="Courier New"/>
                <a:sym typeface="Courier New"/>
              </a:rPr>
              <a:t>//</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t/>
            </a:r>
            <a:endParaRPr i="1" sz="4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b="1" i="1" lang="en-US" sz="1600">
                <a:solidFill>
                  <a:srgbClr val="FF9623"/>
                </a:solidFill>
                <a:latin typeface="Courier New"/>
                <a:ea typeface="Courier New"/>
                <a:cs typeface="Courier New"/>
                <a:sym typeface="Courier New"/>
              </a:rPr>
              <a:t>cut -d: -f1 /etc/passwd | sort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abate</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adm</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adroot</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#albar</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alvaro-wis</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anthony</a:t>
            </a:r>
            <a:endParaRPr i="1" sz="1600">
              <a:latin typeface="Courier New"/>
              <a:ea typeface="Courier New"/>
              <a:cs typeface="Courier New"/>
              <a:sym typeface="Courier New"/>
            </a:endParaRPr>
          </a:p>
          <a:p>
            <a:pPr indent="0" lvl="1" marL="0" marR="0" rtl="0" algn="just">
              <a:lnSpc>
                <a:spcPct val="104000"/>
              </a:lnSpc>
              <a:spcBef>
                <a:spcPts val="0"/>
              </a:spcBef>
              <a:spcAft>
                <a:spcPts val="0"/>
              </a:spcAft>
              <a:buClr>
                <a:srgbClr val="000000"/>
              </a:buClr>
              <a:buSzPts val="600"/>
              <a:buFont typeface="Courier New"/>
              <a:buNone/>
            </a:pPr>
            <a:r>
              <a:rPr i="1" lang="en-US" sz="1600">
                <a:latin typeface="Courier New"/>
                <a:ea typeface="Courier New"/>
                <a:cs typeface="Courier New"/>
                <a:sym typeface="Courier New"/>
              </a:rPr>
              <a:t>apache</a:t>
            </a:r>
            <a:endParaRPr b="1" i="1" sz="2300">
              <a:solidFill>
                <a:srgbClr val="FF9623"/>
              </a:solidFill>
              <a:latin typeface="Courier New"/>
              <a:ea typeface="Courier New"/>
              <a:cs typeface="Courier New"/>
              <a:sym typeface="Courier New"/>
            </a:endParaRPr>
          </a:p>
          <a:p>
            <a:pPr indent="0" lvl="1" marL="0" rtl="0" algn="just">
              <a:lnSpc>
                <a:spcPct val="104000"/>
              </a:lnSpc>
              <a:spcBef>
                <a:spcPts val="0"/>
              </a:spcBef>
              <a:spcAft>
                <a:spcPts val="0"/>
              </a:spcAft>
              <a:buClr>
                <a:schemeClr val="dk1"/>
              </a:buClr>
              <a:buSzPts val="600"/>
              <a:buFont typeface="Courier New"/>
              <a:buNone/>
            </a:pPr>
            <a:r>
              <a:rPr b="1" i="1" lang="en-US" sz="1600">
                <a:solidFill>
                  <a:srgbClr val="FF9623"/>
                </a:solidFill>
                <a:latin typeface="Courier New"/>
                <a:ea typeface="Courier New"/>
                <a:cs typeface="Courier New"/>
                <a:sym typeface="Courier New"/>
              </a:rPr>
              <a:t>cut -d: -f1 /etc/passwd | sort | head &gt; /etc/passwd.sort</a:t>
            </a:r>
            <a:endParaRPr b="1" i="1" sz="1600">
              <a:solidFill>
                <a:srgbClr val="FF9623"/>
              </a:solidFill>
              <a:latin typeface="Courier New"/>
              <a:ea typeface="Courier New"/>
              <a:cs typeface="Courier New"/>
              <a:sym typeface="Courier New"/>
            </a:endParaRPr>
          </a:p>
          <a:p>
            <a:pPr indent="0" lvl="1" marL="0" rtl="0" algn="just">
              <a:lnSpc>
                <a:spcPct val="104000"/>
              </a:lnSpc>
              <a:spcBef>
                <a:spcPts val="0"/>
              </a:spcBef>
              <a:spcAft>
                <a:spcPts val="0"/>
              </a:spcAft>
              <a:buClr>
                <a:schemeClr val="dk1"/>
              </a:buClr>
              <a:buSzPts val="600"/>
              <a:buFont typeface="Courier New"/>
              <a:buNone/>
            </a:pPr>
            <a:r>
              <a:rPr b="1" i="1" lang="en-US" sz="1600">
                <a:solidFill>
                  <a:srgbClr val="FF9623"/>
                </a:solidFill>
                <a:latin typeface="Courier New"/>
                <a:ea typeface="Courier New"/>
                <a:cs typeface="Courier New"/>
                <a:sym typeface="Courier New"/>
              </a:rPr>
              <a:t> </a:t>
            </a:r>
            <a:endParaRPr b="1" i="1" sz="1600">
              <a:solidFill>
                <a:srgbClr val="FF9623"/>
              </a:solidFill>
              <a:latin typeface="Courier New"/>
              <a:ea typeface="Courier New"/>
              <a:cs typeface="Courier New"/>
              <a:sym typeface="Courier New"/>
            </a:endParaRPr>
          </a:p>
        </p:txBody>
      </p:sp>
      <p:sp>
        <p:nvSpPr>
          <p:cNvPr id="2215" name="Google Shape;2215;g3160d969a0a_0_311"/>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216" name="Google Shape;2216;g3160d969a0a_0_31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17" name="Google Shape;2217;g3160d969a0a_0_31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18" name="Google Shape;2218;g3160d969a0a_0_311"/>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Chaining commands: example</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2" name="Shape 2222"/>
        <p:cNvGrpSpPr/>
        <p:nvPr/>
      </p:nvGrpSpPr>
      <p:grpSpPr>
        <a:xfrm>
          <a:off x="0" y="0"/>
          <a:ext cx="0" cy="0"/>
          <a:chOff x="0" y="0"/>
          <a:chExt cx="0" cy="0"/>
        </a:xfrm>
      </p:grpSpPr>
      <p:pic>
        <p:nvPicPr>
          <p:cNvPr id="2223" name="Google Shape;2223;g3160d969a0a_0_471"/>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2224" name="Google Shape;2224;g3160d969a0a_0_471"/>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8</a:t>
            </a:r>
            <a:endParaRPr b="0" i="0" sz="1400" u="none" cap="none" strike="noStrike">
              <a:solidFill>
                <a:srgbClr val="000000"/>
              </a:solidFill>
              <a:latin typeface="Arial"/>
              <a:ea typeface="Arial"/>
              <a:cs typeface="Arial"/>
              <a:sym typeface="Arial"/>
            </a:endParaRPr>
          </a:p>
        </p:txBody>
      </p:sp>
      <p:sp>
        <p:nvSpPr>
          <p:cNvPr id="2225" name="Google Shape;2225;g3160d969a0a_0_471"/>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chaining commands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2226" name="Google Shape;2226;g3160d969a0a_0_471"/>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&gt;, &gt;&gt;,|</a:t>
            </a:r>
            <a:r>
              <a:rPr b="1" lang="en-US" sz="2200">
                <a:solidFill>
                  <a:schemeClr val="accent4"/>
                </a:solidFill>
                <a:latin typeface="Calibri"/>
                <a:ea typeface="Calibri"/>
                <a:cs typeface="Calibri"/>
                <a:sym typeface="Calibri"/>
              </a:rPr>
              <a:t>, &amp;&amp;, ;</a:t>
            </a:r>
            <a:endParaRPr b="1" i="0" sz="2200" u="none" cap="none" strike="noStrike">
              <a:solidFill>
                <a:schemeClr val="accent4"/>
              </a:solidFill>
              <a:latin typeface="Calibri"/>
              <a:ea typeface="Calibri"/>
              <a:cs typeface="Calibri"/>
              <a:sym typeface="Calibri"/>
            </a:endParaRPr>
          </a:p>
        </p:txBody>
      </p:sp>
      <p:sp>
        <p:nvSpPr>
          <p:cNvPr id="2227" name="Google Shape;2227;g3160d969a0a_0_471"/>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g2d5533d0773_0_362"/>
          <p:cNvSpPr/>
          <p:nvPr/>
        </p:nvSpPr>
        <p:spPr>
          <a:xfrm>
            <a:off x="1065475" y="2019167"/>
            <a:ext cx="2809500" cy="1073100"/>
          </a:xfrm>
          <a:prstGeom prst="rect">
            <a:avLst/>
          </a:prstGeom>
          <a:noFill/>
          <a:ln>
            <a:noFill/>
          </a:ln>
        </p:spPr>
        <p:txBody>
          <a:bodyPr anchorCtr="0" anchor="t" bIns="50925" lIns="101825" spcFirstLastPara="1" rIns="101825" wrap="square" tIns="50925">
            <a:noAutofit/>
          </a:bodyPr>
          <a:lstStyle/>
          <a:p>
            <a:pPr indent="0" lvl="1" marL="0" marR="0" rtl="0" algn="ctr">
              <a:lnSpc>
                <a:spcPct val="100000"/>
              </a:lnSpc>
              <a:spcBef>
                <a:spcPts val="0"/>
              </a:spcBef>
              <a:spcAft>
                <a:spcPts val="0"/>
              </a:spcAft>
              <a:buClr>
                <a:srgbClr val="31859B"/>
              </a:buClr>
              <a:buSzPts val="2400"/>
              <a:buFont typeface="Noto Sans Symbols"/>
              <a:buNone/>
            </a:pPr>
            <a:r>
              <a:rPr lang="en-US" sz="1800">
                <a:solidFill>
                  <a:srgbClr val="7F7F7F"/>
                </a:solidFill>
                <a:latin typeface="Calibri"/>
                <a:ea typeface="Calibri"/>
                <a:cs typeface="Calibri"/>
                <a:sym typeface="Calibri"/>
              </a:rPr>
              <a:t>Graphical User Interface </a:t>
            </a:r>
            <a:endParaRPr sz="1800">
              <a:solidFill>
                <a:srgbClr val="7F7F7F"/>
              </a:solidFill>
              <a:latin typeface="Calibri"/>
              <a:ea typeface="Calibri"/>
              <a:cs typeface="Calibri"/>
              <a:sym typeface="Calibri"/>
            </a:endParaRPr>
          </a:p>
          <a:p>
            <a:pPr indent="0" lvl="1" marL="0" marR="0" rtl="0" algn="ctr">
              <a:lnSpc>
                <a:spcPct val="100000"/>
              </a:lnSpc>
              <a:spcBef>
                <a:spcPts val="600"/>
              </a:spcBef>
              <a:spcAft>
                <a:spcPts val="0"/>
              </a:spcAft>
              <a:buClr>
                <a:srgbClr val="31859B"/>
              </a:buClr>
              <a:buSzPts val="2400"/>
              <a:buFont typeface="Noto Sans Symbols"/>
              <a:buNone/>
            </a:pPr>
            <a:r>
              <a:rPr b="1" lang="en-US" sz="1500">
                <a:solidFill>
                  <a:schemeClr val="dk1"/>
                </a:solidFill>
                <a:latin typeface="Calibri"/>
                <a:ea typeface="Calibri"/>
                <a:cs typeface="Calibri"/>
                <a:sym typeface="Calibri"/>
              </a:rPr>
              <a:t>personal computer</a:t>
            </a:r>
            <a:endParaRPr b="1" sz="1500">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chemeClr val="dk1"/>
              </a:solidFill>
              <a:latin typeface="Calibri"/>
              <a:ea typeface="Calibri"/>
              <a:cs typeface="Calibri"/>
              <a:sym typeface="Calibri"/>
            </a:endParaRPr>
          </a:p>
        </p:txBody>
      </p:sp>
      <p:pic>
        <p:nvPicPr>
          <p:cNvPr descr="Résultat de recherche d'images pour &quot;happy&quot;" id="403" name="Google Shape;403;g2d5533d0773_0_362"/>
          <p:cNvPicPr preferRelativeResize="0"/>
          <p:nvPr/>
        </p:nvPicPr>
        <p:blipFill rotWithShape="1">
          <a:blip r:embed="rId3">
            <a:alphaModFix/>
          </a:blip>
          <a:srcRect b="0" l="0" r="0" t="0"/>
          <a:stretch/>
        </p:blipFill>
        <p:spPr>
          <a:xfrm>
            <a:off x="337049" y="2019167"/>
            <a:ext cx="797138" cy="886825"/>
          </a:xfrm>
          <a:prstGeom prst="rect">
            <a:avLst/>
          </a:prstGeom>
          <a:noFill/>
          <a:ln>
            <a:noFill/>
          </a:ln>
        </p:spPr>
      </p:pic>
      <p:sp>
        <p:nvSpPr>
          <p:cNvPr id="404" name="Google Shape;404;g2d5533d0773_0_36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405" name="Google Shape;405;g2d5533d0773_0_36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pic>
        <p:nvPicPr>
          <p:cNvPr descr="Afficher l'image d'origine" id="406" name="Google Shape;406;g2d5533d0773_0_362"/>
          <p:cNvPicPr preferRelativeResize="0"/>
          <p:nvPr/>
        </p:nvPicPr>
        <p:blipFill rotWithShape="1">
          <a:blip r:embed="rId4">
            <a:alphaModFix/>
          </a:blip>
          <a:srcRect b="107900" l="-30720" r="30719" t="-107900"/>
          <a:stretch/>
        </p:blipFill>
        <p:spPr>
          <a:xfrm>
            <a:off x="5152638" y="1912526"/>
            <a:ext cx="1418436" cy="1003553"/>
          </a:xfrm>
          <a:prstGeom prst="rect">
            <a:avLst/>
          </a:prstGeom>
          <a:noFill/>
          <a:ln>
            <a:noFill/>
          </a:ln>
        </p:spPr>
      </p:pic>
      <p:sp>
        <p:nvSpPr>
          <p:cNvPr id="407" name="Google Shape;407;g2d5533d0773_0_362"/>
          <p:cNvSpPr txBox="1"/>
          <p:nvPr/>
        </p:nvSpPr>
        <p:spPr>
          <a:xfrm>
            <a:off x="3792025" y="1252033"/>
            <a:ext cx="1500000" cy="4104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2000">
                <a:solidFill>
                  <a:srgbClr val="1155CC"/>
                </a:solidFill>
                <a:latin typeface="Calibri"/>
                <a:ea typeface="Calibri"/>
                <a:cs typeface="Calibri"/>
                <a:sym typeface="Calibri"/>
              </a:rPr>
              <a:t>2 ways</a:t>
            </a:r>
            <a:endParaRPr sz="800">
              <a:solidFill>
                <a:srgbClr val="1155CC"/>
              </a:solidFill>
            </a:endParaRPr>
          </a:p>
        </p:txBody>
      </p:sp>
      <p:pic>
        <p:nvPicPr>
          <p:cNvPr id="408" name="Google Shape;408;g2d5533d0773_0_362"/>
          <p:cNvPicPr preferRelativeResize="0"/>
          <p:nvPr/>
        </p:nvPicPr>
        <p:blipFill>
          <a:blip r:embed="rId5">
            <a:alphaModFix/>
          </a:blip>
          <a:stretch>
            <a:fillRect/>
          </a:stretch>
        </p:blipFill>
        <p:spPr>
          <a:xfrm>
            <a:off x="516275" y="3390681"/>
            <a:ext cx="3715827" cy="2089127"/>
          </a:xfrm>
          <a:prstGeom prst="rect">
            <a:avLst/>
          </a:prstGeom>
          <a:noFill/>
          <a:ln>
            <a:noFill/>
          </a:ln>
        </p:spPr>
      </p:pic>
      <p:sp>
        <p:nvSpPr>
          <p:cNvPr id="409" name="Google Shape;409;g2d5533d0773_0_36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1" name="Shape 2231"/>
        <p:cNvGrpSpPr/>
        <p:nvPr/>
      </p:nvGrpSpPr>
      <p:grpSpPr>
        <a:xfrm>
          <a:off x="0" y="0"/>
          <a:ext cx="0" cy="0"/>
          <a:chOff x="0" y="0"/>
          <a:chExt cx="0" cy="0"/>
        </a:xfrm>
      </p:grpSpPr>
      <p:sp>
        <p:nvSpPr>
          <p:cNvPr id="2232" name="Google Shape;2232;p95"/>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lang="en-US" sz="4800">
                <a:solidFill>
                  <a:schemeClr val="lt1"/>
                </a:solidFill>
                <a:latin typeface="Calibri"/>
                <a:ea typeface="Calibri"/>
                <a:cs typeface="Calibri"/>
                <a:sym typeface="Calibri"/>
              </a:rPr>
              <a:t>Scripting in bash</a:t>
            </a:r>
            <a:r>
              <a:rPr b="1" i="0" lang="en-US" sz="4800" u="none" cap="none" strike="noStrike">
                <a:solidFill>
                  <a:schemeClr val="lt1"/>
                </a:solidFill>
                <a:latin typeface="Calibri"/>
                <a:ea typeface="Calibri"/>
                <a:cs typeface="Calibri"/>
                <a:sym typeface="Calibri"/>
              </a:rPr>
              <a:t> </a:t>
            </a:r>
            <a:endParaRPr b="1" i="0" sz="4800" u="none" cap="none" strike="noStrike">
              <a:solidFill>
                <a:schemeClr val="lt1"/>
              </a:solidFill>
              <a:latin typeface="Calibri"/>
              <a:ea typeface="Calibri"/>
              <a:cs typeface="Calibri"/>
              <a:sym typeface="Calibri"/>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6" name="Shape 2236"/>
        <p:cNvGrpSpPr/>
        <p:nvPr/>
      </p:nvGrpSpPr>
      <p:grpSpPr>
        <a:xfrm>
          <a:off x="0" y="0"/>
          <a:ext cx="0" cy="0"/>
          <a:chOff x="0" y="0"/>
          <a:chExt cx="0" cy="0"/>
        </a:xfrm>
      </p:grpSpPr>
      <p:sp>
        <p:nvSpPr>
          <p:cNvPr id="2237" name="Google Shape;2237;g3160d969a0a_0_611"/>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238" name="Google Shape;2238;g3160d969a0a_0_61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39" name="Google Shape;2239;g3160d969a0a_0_61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2240" name="Google Shape;2240;g3160d969a0a_0_611"/>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What is a bash script?</a:t>
            </a:r>
            <a:endParaRPr b="1" i="1" sz="3600">
              <a:solidFill>
                <a:srgbClr val="1155CC"/>
              </a:solidFill>
              <a:latin typeface="Short Stack"/>
              <a:ea typeface="Short Stack"/>
              <a:cs typeface="Short Stack"/>
              <a:sym typeface="Short Stack"/>
            </a:endParaRPr>
          </a:p>
        </p:txBody>
      </p:sp>
      <p:sp>
        <p:nvSpPr>
          <p:cNvPr id="2241" name="Google Shape;2241;g3160d969a0a_0_611"/>
          <p:cNvSpPr/>
          <p:nvPr/>
        </p:nvSpPr>
        <p:spPr>
          <a:xfrm>
            <a:off x="981938" y="1695692"/>
            <a:ext cx="7262100" cy="1195500"/>
          </a:xfrm>
          <a:prstGeom prst="rect">
            <a:avLst/>
          </a:prstGeom>
          <a:noFill/>
          <a:ln>
            <a:noFill/>
          </a:ln>
        </p:spPr>
        <p:txBody>
          <a:bodyPr anchorCtr="0" anchor="t" bIns="50925" lIns="101825" spcFirstLastPara="1" rIns="101825" wrap="square" tIns="50925">
            <a:noAutofit/>
          </a:bodyPr>
          <a:lstStyle/>
          <a:p>
            <a:pPr indent="-374650" lvl="0" marL="457200" marR="0" rtl="0" algn="just">
              <a:lnSpc>
                <a:spcPct val="115000"/>
              </a:lnSpc>
              <a:spcBef>
                <a:spcPts val="0"/>
              </a:spcBef>
              <a:spcAft>
                <a:spcPts val="0"/>
              </a:spcAft>
              <a:buSzPts val="2300"/>
              <a:buFont typeface="Calibri"/>
              <a:buChar char="●"/>
            </a:pPr>
            <a:r>
              <a:rPr lang="en-US" sz="2500">
                <a:latin typeface="Calibri"/>
                <a:ea typeface="Calibri"/>
                <a:cs typeface="Calibri"/>
                <a:sym typeface="Calibri"/>
              </a:rPr>
              <a:t>A way to group your command in a single file</a:t>
            </a:r>
            <a:endParaRPr sz="2500">
              <a:latin typeface="Calibri"/>
              <a:ea typeface="Calibri"/>
              <a:cs typeface="Calibri"/>
              <a:sym typeface="Calibri"/>
            </a:endParaRPr>
          </a:p>
          <a:p>
            <a:pPr indent="-387350" lvl="0" marL="457200" marR="0" rtl="0" algn="just">
              <a:lnSpc>
                <a:spcPct val="115000"/>
              </a:lnSpc>
              <a:spcBef>
                <a:spcPts val="0"/>
              </a:spcBef>
              <a:spcAft>
                <a:spcPts val="0"/>
              </a:spcAft>
              <a:buSzPts val="2500"/>
              <a:buFont typeface="Calibri"/>
              <a:buChar char="●"/>
            </a:pPr>
            <a:r>
              <a:rPr lang="en-US" sz="2500">
                <a:latin typeface="Calibri"/>
                <a:ea typeface="Calibri"/>
                <a:cs typeface="Calibri"/>
                <a:sym typeface="Calibri"/>
              </a:rPr>
              <a:t>Commands are executed in an sequential mode</a:t>
            </a:r>
            <a:endParaRPr sz="2500">
              <a:latin typeface="Calibri"/>
              <a:ea typeface="Calibri"/>
              <a:cs typeface="Calibri"/>
              <a:sym typeface="Calibri"/>
            </a:endParaRPr>
          </a:p>
          <a:p>
            <a:pPr indent="-387350" lvl="0" marL="457200" marR="0" rtl="0" algn="just">
              <a:lnSpc>
                <a:spcPct val="115000"/>
              </a:lnSpc>
              <a:spcBef>
                <a:spcPts val="0"/>
              </a:spcBef>
              <a:spcAft>
                <a:spcPts val="0"/>
              </a:spcAft>
              <a:buSzPts val="2500"/>
              <a:buFont typeface="Calibri"/>
              <a:buChar char="●"/>
            </a:pPr>
            <a:r>
              <a:rPr lang="en-US" sz="2500">
                <a:latin typeface="Calibri"/>
                <a:ea typeface="Calibri"/>
                <a:cs typeface="Calibri"/>
                <a:sym typeface="Calibri"/>
              </a:rPr>
              <a:t>Allows you to automate your work</a:t>
            </a:r>
            <a:endParaRPr sz="2500">
              <a:latin typeface="Calibri"/>
              <a:ea typeface="Calibri"/>
              <a:cs typeface="Calibri"/>
              <a:sym typeface="Calibri"/>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6" name="Shape 2246"/>
        <p:cNvGrpSpPr/>
        <p:nvPr/>
      </p:nvGrpSpPr>
      <p:grpSpPr>
        <a:xfrm>
          <a:off x="0" y="0"/>
          <a:ext cx="0" cy="0"/>
          <a:chOff x="0" y="0"/>
          <a:chExt cx="0" cy="0"/>
        </a:xfrm>
      </p:grpSpPr>
      <p:sp>
        <p:nvSpPr>
          <p:cNvPr id="2247" name="Google Shape;2247;g3160d969a0a_0_622"/>
          <p:cNvSpPr txBox="1"/>
          <p:nvPr/>
        </p:nvSpPr>
        <p:spPr>
          <a:xfrm>
            <a:off x="471325" y="1421378"/>
            <a:ext cx="8305800" cy="3170100"/>
          </a:xfrm>
          <a:prstGeom prst="rect">
            <a:avLst/>
          </a:prstGeom>
          <a:noFill/>
          <a:ln>
            <a:noFill/>
          </a:ln>
        </p:spPr>
        <p:txBody>
          <a:bodyPr anchorCtr="0" anchor="t" bIns="45700" lIns="91425" spcFirstLastPara="1" rIns="91425" wrap="square" tIns="45700">
            <a:noAutofit/>
          </a:bodyPr>
          <a:lstStyle/>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Always start with </a:t>
            </a:r>
            <a:r>
              <a:rPr lang="en-US" sz="2600">
                <a:solidFill>
                  <a:schemeClr val="dk1"/>
                </a:solidFill>
                <a:latin typeface="Calibri"/>
                <a:ea typeface="Calibri"/>
                <a:cs typeface="Calibri"/>
                <a:sym typeface="Calibri"/>
              </a:rPr>
              <a:t> : 	</a:t>
            </a:r>
            <a:r>
              <a:rPr lang="en-US" sz="2600">
                <a:solidFill>
                  <a:srgbClr val="31859B"/>
                </a:solidFill>
                <a:latin typeface="Consolas"/>
                <a:ea typeface="Consolas"/>
                <a:cs typeface="Consolas"/>
                <a:sym typeface="Consolas"/>
              </a:rPr>
              <a:t>#!/bin/sh</a:t>
            </a:r>
            <a:endParaRPr sz="2600"/>
          </a:p>
          <a:p>
            <a:pPr indent="-203200" lvl="0" marL="342900" marR="0" rtl="0" algn="just">
              <a:spcBef>
                <a:spcPts val="0"/>
              </a:spcBef>
              <a:spcAft>
                <a:spcPts val="0"/>
              </a:spcAft>
              <a:buClr>
                <a:schemeClr val="dk1"/>
              </a:buClr>
              <a:buSzPts val="2200"/>
              <a:buFont typeface="Arial"/>
              <a:buNone/>
            </a:pPr>
            <a:r>
              <a:t/>
            </a:r>
            <a:endParaRPr sz="2600">
              <a:solidFill>
                <a:srgbClr val="31859B"/>
              </a:solidFill>
              <a:latin typeface="Consolas"/>
              <a:ea typeface="Consolas"/>
              <a:cs typeface="Consolas"/>
              <a:sym typeface="Consolas"/>
            </a:endParaRPr>
          </a:p>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One instruction per line</a:t>
            </a:r>
            <a:endParaRPr sz="2600"/>
          </a:p>
          <a:p>
            <a:pPr indent="-177800" lvl="0" marL="342900" marR="0" rtl="0" algn="just">
              <a:spcBef>
                <a:spcPts val="0"/>
              </a:spcBef>
              <a:spcAft>
                <a:spcPts val="0"/>
              </a:spcAft>
              <a:buClr>
                <a:schemeClr val="dk1"/>
              </a:buClr>
              <a:buSzPts val="2600"/>
              <a:buFont typeface="Arial"/>
              <a:buNone/>
            </a:pPr>
            <a:r>
              <a:t/>
            </a:r>
            <a:endParaRPr sz="2600">
              <a:solidFill>
                <a:schemeClr val="dk1"/>
              </a:solidFill>
              <a:latin typeface="Calibri"/>
              <a:ea typeface="Calibri"/>
              <a:cs typeface="Calibri"/>
              <a:sym typeface="Calibri"/>
            </a:endParaRPr>
          </a:p>
          <a:p>
            <a:pPr indent="-342900" lvl="0" marL="342900" marR="0" rtl="0" algn="just">
              <a:spcBef>
                <a:spcPts val="0"/>
              </a:spcBef>
              <a:spcAft>
                <a:spcPts val="0"/>
              </a:spcAft>
              <a:buClr>
                <a:schemeClr val="dk1"/>
              </a:buClr>
              <a:buSzPts val="2600"/>
              <a:buFont typeface="Arial"/>
              <a:buChar char="•"/>
            </a:pPr>
            <a:r>
              <a:rPr b="1" lang="en-US" sz="2600">
                <a:solidFill>
                  <a:schemeClr val="dk1"/>
                </a:solidFill>
                <a:latin typeface="Calibri"/>
                <a:ea typeface="Calibri"/>
                <a:cs typeface="Calibri"/>
                <a:sym typeface="Calibri"/>
              </a:rPr>
              <a:t>Each instruction should end with </a:t>
            </a:r>
            <a:r>
              <a:rPr b="1" lang="en-US" sz="2600">
                <a:solidFill>
                  <a:schemeClr val="dk1"/>
                </a:solidFill>
                <a:latin typeface="Calibri"/>
                <a:ea typeface="Calibri"/>
                <a:cs typeface="Calibri"/>
                <a:sym typeface="Calibri"/>
              </a:rPr>
              <a:t> </a:t>
            </a:r>
            <a:r>
              <a:rPr lang="en-US" sz="2600">
                <a:solidFill>
                  <a:srgbClr val="31859B"/>
                </a:solidFill>
                <a:latin typeface="Consolas"/>
                <a:ea typeface="Consolas"/>
                <a:cs typeface="Consolas"/>
                <a:sym typeface="Consolas"/>
              </a:rPr>
              <a:t>;</a:t>
            </a:r>
            <a:endParaRPr sz="2600"/>
          </a:p>
          <a:p>
            <a:pPr indent="-203200" lvl="0" marL="342900" marR="0" rtl="0" algn="just">
              <a:spcBef>
                <a:spcPts val="0"/>
              </a:spcBef>
              <a:spcAft>
                <a:spcPts val="0"/>
              </a:spcAft>
              <a:buClr>
                <a:schemeClr val="dk1"/>
              </a:buClr>
              <a:buSzPts val="2200"/>
              <a:buFont typeface="Arial"/>
              <a:buNone/>
            </a:pPr>
            <a:r>
              <a:t/>
            </a:r>
            <a:endParaRPr sz="2600">
              <a:solidFill>
                <a:srgbClr val="31859B"/>
              </a:solidFill>
              <a:latin typeface="Consolas"/>
              <a:ea typeface="Consolas"/>
              <a:cs typeface="Consolas"/>
              <a:sym typeface="Consolas"/>
            </a:endParaRPr>
          </a:p>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Use the </a:t>
            </a:r>
            <a:r>
              <a:rPr lang="en-US" sz="2600">
                <a:solidFill>
                  <a:srgbClr val="31859B"/>
                </a:solidFill>
                <a:latin typeface="Consolas"/>
                <a:ea typeface="Consolas"/>
                <a:cs typeface="Consolas"/>
                <a:sym typeface="Consolas"/>
              </a:rPr>
              <a:t> # </a:t>
            </a:r>
            <a:r>
              <a:rPr lang="en-US" sz="2600">
                <a:solidFill>
                  <a:schemeClr val="dk1"/>
                </a:solidFill>
                <a:latin typeface="Calibri"/>
                <a:ea typeface="Calibri"/>
                <a:cs typeface="Calibri"/>
                <a:sym typeface="Calibri"/>
              </a:rPr>
              <a:t>to comment your script</a:t>
            </a:r>
            <a:endParaRPr sz="2600"/>
          </a:p>
        </p:txBody>
      </p:sp>
      <p:sp>
        <p:nvSpPr>
          <p:cNvPr id="2248" name="Google Shape;2248;g3160d969a0a_0_622"/>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Rules to create</a:t>
            </a:r>
            <a:r>
              <a:rPr b="1" lang="en-US" sz="3600">
                <a:solidFill>
                  <a:srgbClr val="1155CC"/>
                </a:solidFill>
                <a:latin typeface="Short Stack"/>
                <a:ea typeface="Short Stack"/>
                <a:cs typeface="Short Stack"/>
                <a:sym typeface="Short Stack"/>
              </a:rPr>
              <a:t> a bash script</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3" name="Shape 2253"/>
        <p:cNvGrpSpPr/>
        <p:nvPr/>
      </p:nvGrpSpPr>
      <p:grpSpPr>
        <a:xfrm>
          <a:off x="0" y="0"/>
          <a:ext cx="0" cy="0"/>
          <a:chOff x="0" y="0"/>
          <a:chExt cx="0" cy="0"/>
        </a:xfrm>
      </p:grpSpPr>
      <p:sp>
        <p:nvSpPr>
          <p:cNvPr id="2254" name="Google Shape;2254;g3160d969a0a_0_714"/>
          <p:cNvSpPr txBox="1"/>
          <p:nvPr/>
        </p:nvSpPr>
        <p:spPr>
          <a:xfrm>
            <a:off x="471325" y="1421378"/>
            <a:ext cx="8305800" cy="3170100"/>
          </a:xfrm>
          <a:prstGeom prst="rect">
            <a:avLst/>
          </a:prstGeom>
          <a:noFill/>
          <a:ln>
            <a:noFill/>
          </a:ln>
        </p:spPr>
        <p:txBody>
          <a:bodyPr anchorCtr="0" anchor="t" bIns="45700" lIns="91425" spcFirstLastPara="1" rIns="91425" wrap="square" tIns="45700">
            <a:noAutofit/>
          </a:bodyPr>
          <a:lstStyle/>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Always start with  : 	</a:t>
            </a:r>
            <a:r>
              <a:rPr lang="en-US" sz="2600">
                <a:solidFill>
                  <a:srgbClr val="31859B"/>
                </a:solidFill>
                <a:latin typeface="Consolas"/>
                <a:ea typeface="Consolas"/>
                <a:cs typeface="Consolas"/>
                <a:sym typeface="Consolas"/>
              </a:rPr>
              <a:t>#!/bin/sh</a:t>
            </a:r>
            <a:endParaRPr sz="2600"/>
          </a:p>
          <a:p>
            <a:pPr indent="-203200" lvl="0" marL="342900" marR="0" rtl="0" algn="just">
              <a:spcBef>
                <a:spcPts val="0"/>
              </a:spcBef>
              <a:spcAft>
                <a:spcPts val="0"/>
              </a:spcAft>
              <a:buClr>
                <a:schemeClr val="dk1"/>
              </a:buClr>
              <a:buSzPts val="2200"/>
              <a:buFont typeface="Arial"/>
              <a:buNone/>
            </a:pPr>
            <a:r>
              <a:t/>
            </a:r>
            <a:endParaRPr sz="2600">
              <a:solidFill>
                <a:srgbClr val="31859B"/>
              </a:solidFill>
              <a:latin typeface="Consolas"/>
              <a:ea typeface="Consolas"/>
              <a:cs typeface="Consolas"/>
              <a:sym typeface="Consolas"/>
            </a:endParaRPr>
          </a:p>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One instruction per line</a:t>
            </a:r>
            <a:endParaRPr sz="2600"/>
          </a:p>
          <a:p>
            <a:pPr indent="-177800" lvl="0" marL="342900" marR="0" rtl="0" algn="just">
              <a:spcBef>
                <a:spcPts val="0"/>
              </a:spcBef>
              <a:spcAft>
                <a:spcPts val="0"/>
              </a:spcAft>
              <a:buClr>
                <a:schemeClr val="dk1"/>
              </a:buClr>
              <a:buSzPts val="2600"/>
              <a:buFont typeface="Arial"/>
              <a:buNone/>
            </a:pPr>
            <a:r>
              <a:t/>
            </a:r>
            <a:endParaRPr sz="2600">
              <a:solidFill>
                <a:schemeClr val="dk1"/>
              </a:solidFill>
              <a:latin typeface="Calibri"/>
              <a:ea typeface="Calibri"/>
              <a:cs typeface="Calibri"/>
              <a:sym typeface="Calibri"/>
            </a:endParaRPr>
          </a:p>
          <a:p>
            <a:pPr indent="-342900" lvl="0" marL="342900" marR="0" rtl="0" algn="just">
              <a:spcBef>
                <a:spcPts val="0"/>
              </a:spcBef>
              <a:spcAft>
                <a:spcPts val="0"/>
              </a:spcAft>
              <a:buClr>
                <a:schemeClr val="dk1"/>
              </a:buClr>
              <a:buSzPts val="2600"/>
              <a:buFont typeface="Arial"/>
              <a:buChar char="•"/>
            </a:pPr>
            <a:r>
              <a:rPr b="1" lang="en-US" sz="2600">
                <a:solidFill>
                  <a:schemeClr val="dk1"/>
                </a:solidFill>
                <a:latin typeface="Calibri"/>
                <a:ea typeface="Calibri"/>
                <a:cs typeface="Calibri"/>
                <a:sym typeface="Calibri"/>
              </a:rPr>
              <a:t>Each instruction should end with  </a:t>
            </a:r>
            <a:r>
              <a:rPr lang="en-US" sz="2600">
                <a:solidFill>
                  <a:srgbClr val="31859B"/>
                </a:solidFill>
                <a:latin typeface="Consolas"/>
                <a:ea typeface="Consolas"/>
                <a:cs typeface="Consolas"/>
                <a:sym typeface="Consolas"/>
              </a:rPr>
              <a:t>;</a:t>
            </a:r>
            <a:endParaRPr sz="2600"/>
          </a:p>
          <a:p>
            <a:pPr indent="-203200" lvl="0" marL="342900" marR="0" rtl="0" algn="just">
              <a:spcBef>
                <a:spcPts val="0"/>
              </a:spcBef>
              <a:spcAft>
                <a:spcPts val="0"/>
              </a:spcAft>
              <a:buClr>
                <a:schemeClr val="dk1"/>
              </a:buClr>
              <a:buSzPts val="2200"/>
              <a:buFont typeface="Arial"/>
              <a:buNone/>
            </a:pPr>
            <a:r>
              <a:t/>
            </a:r>
            <a:endParaRPr sz="2600">
              <a:solidFill>
                <a:srgbClr val="31859B"/>
              </a:solidFill>
              <a:latin typeface="Consolas"/>
              <a:ea typeface="Consolas"/>
              <a:cs typeface="Consolas"/>
              <a:sym typeface="Consolas"/>
            </a:endParaRPr>
          </a:p>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Use the </a:t>
            </a:r>
            <a:r>
              <a:rPr lang="en-US" sz="2600">
                <a:solidFill>
                  <a:srgbClr val="31859B"/>
                </a:solidFill>
                <a:latin typeface="Consolas"/>
                <a:ea typeface="Consolas"/>
                <a:cs typeface="Consolas"/>
                <a:sym typeface="Consolas"/>
              </a:rPr>
              <a:t> # </a:t>
            </a:r>
            <a:r>
              <a:rPr lang="en-US" sz="2600">
                <a:solidFill>
                  <a:schemeClr val="dk1"/>
                </a:solidFill>
                <a:latin typeface="Calibri"/>
                <a:ea typeface="Calibri"/>
                <a:cs typeface="Calibri"/>
                <a:sym typeface="Calibri"/>
              </a:rPr>
              <a:t>to comment your script:</a:t>
            </a:r>
            <a:endParaRPr sz="2600">
              <a:solidFill>
                <a:schemeClr val="dk1"/>
              </a:solidFill>
              <a:latin typeface="Calibri"/>
              <a:ea typeface="Calibri"/>
              <a:cs typeface="Calibri"/>
              <a:sym typeface="Calibri"/>
            </a:endParaRPr>
          </a:p>
          <a:p>
            <a:pPr indent="0" lvl="0" marL="342900" marR="0" rtl="0" algn="just">
              <a:spcBef>
                <a:spcPts val="0"/>
              </a:spcBef>
              <a:spcAft>
                <a:spcPts val="0"/>
              </a:spcAft>
              <a:buNone/>
            </a:pPr>
            <a:r>
              <a:t/>
            </a:r>
            <a:endParaRPr sz="2600">
              <a:solidFill>
                <a:schemeClr val="dk1"/>
              </a:solidFill>
              <a:latin typeface="Calibri"/>
              <a:ea typeface="Calibri"/>
              <a:cs typeface="Calibri"/>
              <a:sym typeface="Calibri"/>
            </a:endParaRPr>
          </a:p>
          <a:p>
            <a:pPr indent="-393700" lvl="1" marL="9144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script ignore what is after the #</a:t>
            </a:r>
            <a:endParaRPr sz="2600">
              <a:solidFill>
                <a:schemeClr val="dk1"/>
              </a:solidFill>
              <a:latin typeface="Calibri"/>
              <a:ea typeface="Calibri"/>
              <a:cs typeface="Calibri"/>
              <a:sym typeface="Calibri"/>
            </a:endParaRPr>
          </a:p>
          <a:p>
            <a:pPr indent="-393700" lvl="1" marL="9144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Add infos for you and your colleagues</a:t>
            </a:r>
            <a:endParaRPr sz="2600">
              <a:solidFill>
                <a:schemeClr val="dk1"/>
              </a:solidFill>
              <a:latin typeface="Calibri"/>
              <a:ea typeface="Calibri"/>
              <a:cs typeface="Calibri"/>
              <a:sym typeface="Calibri"/>
            </a:endParaRPr>
          </a:p>
          <a:p>
            <a:pPr indent="0" lvl="0" marL="914400" marR="0" rtl="0" algn="just">
              <a:spcBef>
                <a:spcPts val="0"/>
              </a:spcBef>
              <a:spcAft>
                <a:spcPts val="0"/>
              </a:spcAft>
              <a:buNone/>
            </a:pPr>
            <a:r>
              <a:t/>
            </a:r>
            <a:endParaRPr sz="2600">
              <a:solidFill>
                <a:schemeClr val="dk1"/>
              </a:solidFill>
              <a:latin typeface="Calibri"/>
              <a:ea typeface="Calibri"/>
              <a:cs typeface="Calibri"/>
              <a:sym typeface="Calibri"/>
            </a:endParaRPr>
          </a:p>
        </p:txBody>
      </p:sp>
      <p:sp>
        <p:nvSpPr>
          <p:cNvPr id="2255" name="Google Shape;2255;g3160d969a0a_0_714"/>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Rules to create a bash script</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0" name="Shape 2260"/>
        <p:cNvGrpSpPr/>
        <p:nvPr/>
      </p:nvGrpSpPr>
      <p:grpSpPr>
        <a:xfrm>
          <a:off x="0" y="0"/>
          <a:ext cx="0" cy="0"/>
          <a:chOff x="0" y="0"/>
          <a:chExt cx="0" cy="0"/>
        </a:xfrm>
      </p:grpSpPr>
      <p:sp>
        <p:nvSpPr>
          <p:cNvPr id="2261" name="Google Shape;2261;g3160d969a0a_0_763"/>
          <p:cNvSpPr txBox="1"/>
          <p:nvPr/>
        </p:nvSpPr>
        <p:spPr>
          <a:xfrm>
            <a:off x="471325" y="1421377"/>
            <a:ext cx="8305800" cy="1170900"/>
          </a:xfrm>
          <a:prstGeom prst="rect">
            <a:avLst/>
          </a:prstGeom>
          <a:noFill/>
          <a:ln>
            <a:noFill/>
          </a:ln>
        </p:spPr>
        <p:txBody>
          <a:bodyPr anchorCtr="0" anchor="t" bIns="45700" lIns="91425" spcFirstLastPara="1" rIns="91425" wrap="square" tIns="45700">
            <a:noAutofit/>
          </a:bodyPr>
          <a:lstStyle/>
          <a:p>
            <a:pPr indent="-342900" lvl="0" marL="342900" marR="0" rtl="0" algn="just">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Use “echo” command to display informations along your script:</a:t>
            </a:r>
            <a:endParaRPr sz="2600">
              <a:solidFill>
                <a:schemeClr val="dk1"/>
              </a:solidFill>
              <a:latin typeface="Calibri"/>
              <a:ea typeface="Calibri"/>
              <a:cs typeface="Calibri"/>
              <a:sym typeface="Calibri"/>
            </a:endParaRPr>
          </a:p>
          <a:p>
            <a:pPr indent="0" lvl="0" marL="3429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9144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echo 'text';</a:t>
            </a:r>
            <a:r>
              <a:rPr b="1" lang="en-US" sz="2600">
                <a:solidFill>
                  <a:srgbClr val="323232"/>
                </a:solidFill>
                <a:latin typeface="Calibri"/>
                <a:ea typeface="Calibri"/>
                <a:cs typeface="Calibri"/>
                <a:sym typeface="Calibri"/>
              </a:rPr>
              <a:t>			</a:t>
            </a:r>
            <a:r>
              <a:rPr lang="en-US" sz="2600">
                <a:solidFill>
                  <a:srgbClr val="323232"/>
                </a:solidFill>
                <a:latin typeface="Calibri"/>
                <a:ea typeface="Calibri"/>
                <a:cs typeface="Calibri"/>
                <a:sym typeface="Calibri"/>
              </a:rPr>
              <a:t>To display on output (screen)</a:t>
            </a:r>
            <a:r>
              <a:rPr b="1" lang="en-US" sz="2600">
                <a:solidFill>
                  <a:srgbClr val="323232"/>
                </a:solidFill>
                <a:latin typeface="Calibri"/>
                <a:ea typeface="Calibri"/>
                <a:cs typeface="Calibri"/>
                <a:sym typeface="Calibri"/>
              </a:rPr>
              <a:t>	</a:t>
            </a:r>
            <a:endParaRPr sz="2600">
              <a:solidFill>
                <a:srgbClr val="323232"/>
              </a:solidFill>
              <a:latin typeface="Calibri"/>
              <a:ea typeface="Calibri"/>
              <a:cs typeface="Calibri"/>
              <a:sym typeface="Calibri"/>
            </a:endParaRPr>
          </a:p>
          <a:p>
            <a:pPr indent="0" lvl="0" marL="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echo -e “text </a:t>
            </a:r>
            <a:r>
              <a:rPr lang="en-US" sz="2400">
                <a:solidFill>
                  <a:srgbClr val="8064A2"/>
                </a:solidFill>
                <a:latin typeface="Consolas"/>
                <a:ea typeface="Consolas"/>
                <a:cs typeface="Consolas"/>
                <a:sym typeface="Consolas"/>
              </a:rPr>
              <a:t>\n</a:t>
            </a:r>
            <a:r>
              <a:rPr lang="en-US" sz="2400">
                <a:solidFill>
                  <a:srgbClr val="31859B"/>
                </a:solidFill>
                <a:latin typeface="Consolas"/>
                <a:ea typeface="Consolas"/>
                <a:cs typeface="Consolas"/>
                <a:sym typeface="Consolas"/>
              </a:rPr>
              <a:t>”;</a:t>
            </a:r>
            <a:r>
              <a:rPr lang="en-US" sz="2600">
                <a:solidFill>
                  <a:srgbClr val="323232"/>
                </a:solidFill>
                <a:latin typeface="Calibri"/>
                <a:ea typeface="Calibri"/>
                <a:cs typeface="Calibri"/>
                <a:sym typeface="Calibri"/>
              </a:rPr>
              <a:t>	To go the line after </a:t>
            </a:r>
            <a:endParaRPr sz="2600">
              <a:solidFill>
                <a:srgbClr val="323232"/>
              </a:solidFill>
              <a:latin typeface="Calibri"/>
              <a:ea typeface="Calibri"/>
              <a:cs typeface="Calibri"/>
              <a:sym typeface="Calibri"/>
            </a:endParaRPr>
          </a:p>
          <a:p>
            <a:pPr indent="0" lvl="0" marL="914400" marR="0" rtl="0" algn="just">
              <a:spcBef>
                <a:spcPts val="0"/>
              </a:spcBef>
              <a:spcAft>
                <a:spcPts val="0"/>
              </a:spcAft>
              <a:buNone/>
            </a:pPr>
            <a:r>
              <a:t/>
            </a:r>
            <a:endParaRPr sz="2600">
              <a:solidFill>
                <a:schemeClr val="dk1"/>
              </a:solidFill>
              <a:latin typeface="Calibri"/>
              <a:ea typeface="Calibri"/>
              <a:cs typeface="Calibri"/>
              <a:sym typeface="Calibri"/>
            </a:endParaRPr>
          </a:p>
        </p:txBody>
      </p:sp>
      <p:sp>
        <p:nvSpPr>
          <p:cNvPr id="2262" name="Google Shape;2262;g3160d969a0a_0_763"/>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Additional</a:t>
            </a:r>
            <a:r>
              <a:rPr b="1" lang="en-US" sz="3600">
                <a:solidFill>
                  <a:srgbClr val="1155CC"/>
                </a:solidFill>
                <a:latin typeface="Short Stack"/>
                <a:ea typeface="Short Stack"/>
                <a:cs typeface="Short Stack"/>
                <a:sym typeface="Short Stack"/>
              </a:rPr>
              <a:t> Tip</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7" name="Shape 2267"/>
        <p:cNvGrpSpPr/>
        <p:nvPr/>
      </p:nvGrpSpPr>
      <p:grpSpPr>
        <a:xfrm>
          <a:off x="0" y="0"/>
          <a:ext cx="0" cy="0"/>
          <a:chOff x="0" y="0"/>
          <a:chExt cx="0" cy="0"/>
        </a:xfrm>
      </p:grpSpPr>
      <p:sp>
        <p:nvSpPr>
          <p:cNvPr id="2268" name="Google Shape;2268;g3160d969a0a_5_127"/>
          <p:cNvSpPr txBox="1"/>
          <p:nvPr/>
        </p:nvSpPr>
        <p:spPr>
          <a:xfrm>
            <a:off x="381837" y="773394"/>
            <a:ext cx="8305800" cy="1292700"/>
          </a:xfrm>
          <a:prstGeom prst="rect">
            <a:avLst/>
          </a:prstGeom>
          <a:noFill/>
          <a:ln>
            <a:noFill/>
          </a:ln>
        </p:spPr>
        <p:txBody>
          <a:bodyPr anchorCtr="0" anchor="t" bIns="45700" lIns="91425" spcFirstLastPara="1" rIns="91425" wrap="square" tIns="45700">
            <a:noAutofit/>
          </a:bodyPr>
          <a:lstStyle/>
          <a:p>
            <a:pPr indent="0" lvl="0" marL="342900" marR="0" rtl="0" algn="just">
              <a:spcBef>
                <a:spcPts val="0"/>
              </a:spcBef>
              <a:spcAft>
                <a:spcPts val="0"/>
              </a:spcAft>
              <a:buNone/>
            </a:pPr>
            <a:r>
              <a:rPr b="1" lang="en-US" sz="2600">
                <a:solidFill>
                  <a:schemeClr val="accent4"/>
                </a:solidFill>
                <a:latin typeface="Calibri"/>
                <a:ea typeface="Calibri"/>
                <a:cs typeface="Calibri"/>
                <a:sym typeface="Calibri"/>
              </a:rPr>
              <a:t>Variable...</a:t>
            </a:r>
            <a:endParaRPr b="1" sz="2600">
              <a:solidFill>
                <a:schemeClr val="accent4"/>
              </a:solidFill>
              <a:latin typeface="Calibri"/>
              <a:ea typeface="Calibri"/>
              <a:cs typeface="Calibri"/>
              <a:sym typeface="Calibri"/>
            </a:endParaRPr>
          </a:p>
        </p:txBody>
      </p:sp>
      <p:sp>
        <p:nvSpPr>
          <p:cNvPr id="2269" name="Google Shape;2269;g3160d969a0a_5_127"/>
          <p:cNvSpPr/>
          <p:nvPr/>
        </p:nvSpPr>
        <p:spPr>
          <a:xfrm>
            <a:off x="578725" y="2406625"/>
            <a:ext cx="3885300" cy="1523700"/>
          </a:xfrm>
          <a:prstGeom prst="roundRect">
            <a:avLst>
              <a:gd fmla="val 16667" name="adj"/>
            </a:avLst>
          </a:prstGeom>
          <a:noFill/>
          <a:ln cap="flat" cmpd="sng" w="19050">
            <a:solidFill>
              <a:schemeClr val="accent4"/>
            </a:solidFill>
            <a:prstDash val="dot"/>
            <a:round/>
            <a:headEnd len="sm" w="sm" type="none"/>
            <a:tailEnd len="sm" w="sm" type="none"/>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name=“Hello World”;</a:t>
            </a:r>
            <a:endParaRPr b="1" sz="2600">
              <a:solidFill>
                <a:srgbClr val="323232"/>
              </a:solidFill>
              <a:latin typeface="Calibri"/>
              <a:ea typeface="Calibri"/>
              <a:cs typeface="Calibri"/>
              <a:sym typeface="Calibri"/>
            </a:endParaRPr>
          </a:p>
          <a:p>
            <a:pPr indent="0" lvl="0" marL="0" marR="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echo $name;</a:t>
            </a:r>
            <a:r>
              <a:rPr b="1" lang="en-US" sz="2600">
                <a:solidFill>
                  <a:srgbClr val="323232"/>
                </a:solidFill>
                <a:latin typeface="Calibri"/>
                <a:ea typeface="Calibri"/>
                <a:cs typeface="Calibri"/>
                <a:sym typeface="Calibri"/>
              </a:rPr>
              <a:t>	</a:t>
            </a:r>
            <a:endParaRPr/>
          </a:p>
        </p:txBody>
      </p:sp>
      <p:sp>
        <p:nvSpPr>
          <p:cNvPr id="2270" name="Google Shape;2270;g3160d969a0a_5_127"/>
          <p:cNvSpPr/>
          <p:nvPr/>
        </p:nvSpPr>
        <p:spPr>
          <a:xfrm>
            <a:off x="4464025" y="2025900"/>
            <a:ext cx="4572000" cy="1483800"/>
          </a:xfrm>
          <a:prstGeom prst="rect">
            <a:avLst/>
          </a:prstGeom>
          <a:solidFill>
            <a:schemeClr val="lt1"/>
          </a:solidFill>
          <a:ln>
            <a:noFill/>
          </a:ln>
        </p:spPr>
        <p:txBody>
          <a:bodyPr anchorCtr="0" anchor="t" bIns="140400" lIns="108000" spcFirstLastPara="1" rIns="108000" wrap="square" tIns="140400">
            <a:noAutofit/>
          </a:bodyPr>
          <a:lstStyle/>
          <a:p>
            <a:pPr indent="0" lvl="0" marL="0" marR="0" rtl="0" algn="just">
              <a:spcBef>
                <a:spcPts val="0"/>
              </a:spcBef>
              <a:spcAft>
                <a:spcPts val="0"/>
              </a:spcAft>
              <a:buNone/>
            </a:pPr>
            <a:r>
              <a:rPr lang="en-US" sz="2600">
                <a:solidFill>
                  <a:schemeClr val="dk1"/>
                </a:solidFill>
                <a:latin typeface="Calibri"/>
                <a:ea typeface="Calibri"/>
                <a:cs typeface="Calibri"/>
                <a:sym typeface="Calibri"/>
              </a:rPr>
              <a:t>A box into which you can store an object or a</a:t>
            </a:r>
            <a:r>
              <a:rPr lang="en-US" sz="2600">
                <a:solidFill>
                  <a:schemeClr val="dk1"/>
                </a:solidFill>
                <a:latin typeface="Calibri"/>
                <a:ea typeface="Calibri"/>
                <a:cs typeface="Calibri"/>
                <a:sym typeface="Calibri"/>
              </a:rPr>
              <a:t> information.</a:t>
            </a:r>
            <a:endParaRPr/>
          </a:p>
        </p:txBody>
      </p:sp>
      <p:sp>
        <p:nvSpPr>
          <p:cNvPr id="2271" name="Google Shape;2271;g3160d969a0a_5_127"/>
          <p:cNvSpPr txBox="1"/>
          <p:nvPr/>
        </p:nvSpPr>
        <p:spPr>
          <a:xfrm>
            <a:off x="419100" y="3930337"/>
            <a:ext cx="8305800" cy="23694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31859B"/>
              </a:buClr>
              <a:buSzPts val="2600"/>
              <a:buFont typeface="Arial"/>
              <a:buNone/>
            </a:pPr>
            <a:r>
              <a:rPr b="1" lang="en-US" sz="2600">
                <a:solidFill>
                  <a:schemeClr val="accent4"/>
                </a:solidFill>
                <a:latin typeface="Calibri"/>
                <a:ea typeface="Calibri"/>
                <a:cs typeface="Calibri"/>
                <a:sym typeface="Calibri"/>
              </a:rPr>
              <a:t>Rules</a:t>
            </a:r>
            <a:endParaRPr>
              <a:solidFill>
                <a:schemeClr val="accent4"/>
              </a:solidFill>
            </a:endParaRPr>
          </a:p>
          <a:p>
            <a:pPr indent="0" lvl="0" marL="914400" marR="0" rtl="0" algn="just">
              <a:lnSpc>
                <a:spcPct val="110000"/>
              </a:lnSpc>
              <a:spcBef>
                <a:spcPts val="0"/>
              </a:spcBef>
              <a:spcAft>
                <a:spcPts val="0"/>
              </a:spcAft>
              <a:buNone/>
            </a:pPr>
            <a:r>
              <a:t/>
            </a:r>
            <a:endParaRPr/>
          </a:p>
          <a:p>
            <a:pPr indent="-457200" lvl="1" marL="914400" marR="0" rtl="0" algn="just">
              <a:lnSpc>
                <a:spcPct val="110000"/>
              </a:lnSpc>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Variable names only with</a:t>
            </a:r>
            <a:r>
              <a:rPr b="0" i="0" lang="en-US" sz="2600" u="none" cap="none" strike="noStrike">
                <a:solidFill>
                  <a:schemeClr val="dk1"/>
                </a:solidFill>
                <a:latin typeface="Calibri"/>
                <a:ea typeface="Calibri"/>
                <a:cs typeface="Calibri"/>
                <a:sym typeface="Calibri"/>
              </a:rPr>
              <a:t> </a:t>
            </a:r>
            <a:r>
              <a:rPr b="0" i="1" lang="en-US" sz="2600" u="none" cap="none" strike="noStrike">
                <a:solidFill>
                  <a:schemeClr val="dk1"/>
                </a:solidFill>
                <a:latin typeface="Calibri"/>
                <a:ea typeface="Calibri"/>
                <a:cs typeface="Calibri"/>
                <a:sym typeface="Calibri"/>
              </a:rPr>
              <a:t>alpha-num</a:t>
            </a:r>
            <a:r>
              <a:rPr i="1" lang="en-US" sz="2600">
                <a:solidFill>
                  <a:schemeClr val="dk1"/>
                </a:solidFill>
                <a:latin typeface="Calibri"/>
                <a:ea typeface="Calibri"/>
                <a:cs typeface="Calibri"/>
                <a:sym typeface="Calibri"/>
              </a:rPr>
              <a:t>eric </a:t>
            </a:r>
            <a:r>
              <a:rPr i="1" lang="en-US" sz="2600">
                <a:solidFill>
                  <a:schemeClr val="dk1"/>
                </a:solidFill>
                <a:latin typeface="Calibri"/>
                <a:ea typeface="Calibri"/>
                <a:cs typeface="Calibri"/>
                <a:sym typeface="Calibri"/>
              </a:rPr>
              <a:t>characters</a:t>
            </a:r>
            <a:r>
              <a:rPr b="0" i="1" lang="en-US" sz="2600" u="none" cap="none" strike="noStrike">
                <a:solidFill>
                  <a:schemeClr val="dk1"/>
                </a:solidFill>
                <a:latin typeface="Calibri"/>
                <a:ea typeface="Calibri"/>
                <a:cs typeface="Calibri"/>
                <a:sym typeface="Calibri"/>
              </a:rPr>
              <a:t> (A-Z, a-z</a:t>
            </a:r>
            <a:r>
              <a:rPr b="0" i="0" lang="en-US" sz="2600" u="none" cap="none" strike="noStrike">
                <a:solidFill>
                  <a:schemeClr val="dk1"/>
                </a:solidFill>
                <a:latin typeface="Calibri"/>
                <a:ea typeface="Calibri"/>
                <a:cs typeface="Calibri"/>
                <a:sym typeface="Calibri"/>
              </a:rPr>
              <a:t>, 0-9)</a:t>
            </a:r>
            <a:r>
              <a:rPr b="0" i="1" lang="en-US" sz="2600" u="none" cap="none" strike="noStrike">
                <a:solidFill>
                  <a:schemeClr val="dk1"/>
                </a:solidFill>
                <a:latin typeface="Calibri"/>
                <a:ea typeface="Calibri"/>
                <a:cs typeface="Calibri"/>
                <a:sym typeface="Calibri"/>
              </a:rPr>
              <a:t> </a:t>
            </a:r>
            <a:r>
              <a:rPr b="0" i="0" lang="en-US" sz="2600" u="none" cap="none" strike="noStrike">
                <a:solidFill>
                  <a:schemeClr val="dk1"/>
                </a:solidFill>
                <a:latin typeface="Calibri"/>
                <a:ea typeface="Calibri"/>
                <a:cs typeface="Calibri"/>
                <a:sym typeface="Calibri"/>
              </a:rPr>
              <a:t>o</a:t>
            </a:r>
            <a:r>
              <a:rPr lang="en-US" sz="2600">
                <a:solidFill>
                  <a:schemeClr val="dk1"/>
                </a:solidFill>
                <a:latin typeface="Calibri"/>
                <a:ea typeface="Calibri"/>
                <a:cs typeface="Calibri"/>
                <a:sym typeface="Calibri"/>
              </a:rPr>
              <a:t>r</a:t>
            </a:r>
            <a:r>
              <a:rPr b="0" i="1" lang="en-US" sz="2600" u="none" cap="none" strike="noStrike">
                <a:solidFill>
                  <a:schemeClr val="dk1"/>
                </a:solidFill>
                <a:latin typeface="Calibri"/>
                <a:ea typeface="Calibri"/>
                <a:cs typeface="Calibri"/>
                <a:sym typeface="Calibri"/>
              </a:rPr>
              <a:t> underscore</a:t>
            </a:r>
            <a:endParaRPr b="0" i="1" sz="2600" u="none" cap="none" strike="noStrike">
              <a:solidFill>
                <a:schemeClr val="dk1"/>
              </a:solidFill>
              <a:latin typeface="Calibri"/>
              <a:ea typeface="Calibri"/>
              <a:cs typeface="Calibri"/>
              <a:sym typeface="Calibri"/>
            </a:endParaRPr>
          </a:p>
          <a:p>
            <a:pPr indent="-457200" lvl="1" marL="914400" marR="0" rtl="0" algn="just">
              <a:lnSpc>
                <a:spcPct val="110000"/>
              </a:lnSpc>
              <a:spcBef>
                <a:spcPts val="0"/>
              </a:spcBef>
              <a:spcAft>
                <a:spcPts val="0"/>
              </a:spcAft>
              <a:buClr>
                <a:schemeClr val="accent2"/>
              </a:buClr>
              <a:buSzPts val="2600"/>
              <a:buFont typeface="Arial"/>
              <a:buChar char="•"/>
            </a:pPr>
            <a:r>
              <a:rPr b="1" lang="en-US" sz="2600">
                <a:solidFill>
                  <a:schemeClr val="accent2"/>
                </a:solidFill>
                <a:latin typeface="Calibri"/>
                <a:ea typeface="Calibri"/>
                <a:cs typeface="Calibri"/>
                <a:sym typeface="Calibri"/>
              </a:rPr>
              <a:t>Case sensitive , non space in the name!</a:t>
            </a:r>
            <a:endParaRPr b="1" i="0" sz="2200" u="none" cap="none" strike="noStrike">
              <a:solidFill>
                <a:schemeClr val="accent2"/>
              </a:solidFill>
              <a:latin typeface="Consolas"/>
              <a:ea typeface="Consolas"/>
              <a:cs typeface="Consolas"/>
              <a:sym typeface="Consolas"/>
            </a:endParaRPr>
          </a:p>
        </p:txBody>
      </p:sp>
      <p:pic>
        <p:nvPicPr>
          <p:cNvPr id="2272" name="Google Shape;2272;g3160d969a0a_5_127"/>
          <p:cNvPicPr preferRelativeResize="0"/>
          <p:nvPr/>
        </p:nvPicPr>
        <p:blipFill>
          <a:blip r:embed="rId3">
            <a:alphaModFix/>
          </a:blip>
          <a:stretch>
            <a:fillRect/>
          </a:stretch>
        </p:blipFill>
        <p:spPr>
          <a:xfrm>
            <a:off x="8151747" y="6279600"/>
            <a:ext cx="362364" cy="367471"/>
          </a:xfrm>
          <a:prstGeom prst="rect">
            <a:avLst/>
          </a:prstGeom>
          <a:noFill/>
          <a:ln>
            <a:noFill/>
          </a:ln>
        </p:spPr>
      </p:pic>
      <p:pic>
        <p:nvPicPr>
          <p:cNvPr id="2273" name="Google Shape;2273;g3160d969a0a_5_127"/>
          <p:cNvPicPr preferRelativeResize="0"/>
          <p:nvPr/>
        </p:nvPicPr>
        <p:blipFill>
          <a:blip r:embed="rId4">
            <a:alphaModFix/>
          </a:blip>
          <a:stretch>
            <a:fillRect/>
          </a:stretch>
        </p:blipFill>
        <p:spPr>
          <a:xfrm>
            <a:off x="8687617" y="6382688"/>
            <a:ext cx="333719" cy="275603"/>
          </a:xfrm>
          <a:prstGeom prst="rect">
            <a:avLst/>
          </a:prstGeom>
          <a:noFill/>
          <a:ln>
            <a:noFill/>
          </a:ln>
        </p:spPr>
      </p:pic>
      <p:pic>
        <p:nvPicPr>
          <p:cNvPr id="2274" name="Google Shape;2274;g3160d969a0a_5_127"/>
          <p:cNvPicPr preferRelativeResize="0"/>
          <p:nvPr/>
        </p:nvPicPr>
        <p:blipFill>
          <a:blip r:embed="rId5">
            <a:alphaModFix/>
          </a:blip>
          <a:stretch>
            <a:fillRect/>
          </a:stretch>
        </p:blipFill>
        <p:spPr>
          <a:xfrm>
            <a:off x="7480929" y="6279600"/>
            <a:ext cx="497307" cy="367470"/>
          </a:xfrm>
          <a:prstGeom prst="rect">
            <a:avLst/>
          </a:prstGeom>
          <a:noFill/>
          <a:ln>
            <a:noFill/>
          </a:ln>
        </p:spPr>
      </p:pic>
      <p:pic>
        <p:nvPicPr>
          <p:cNvPr id="2275" name="Google Shape;2275;g3160d969a0a_5_127"/>
          <p:cNvPicPr preferRelativeResize="0"/>
          <p:nvPr/>
        </p:nvPicPr>
        <p:blipFill>
          <a:blip r:embed="rId6">
            <a:alphaModFix/>
          </a:blip>
          <a:stretch>
            <a:fillRect/>
          </a:stretch>
        </p:blipFill>
        <p:spPr>
          <a:xfrm>
            <a:off x="6540698" y="6295407"/>
            <a:ext cx="838080" cy="399625"/>
          </a:xfrm>
          <a:prstGeom prst="rect">
            <a:avLst/>
          </a:prstGeom>
          <a:noFill/>
          <a:ln>
            <a:noFill/>
          </a:ln>
        </p:spPr>
      </p:pic>
      <p:sp>
        <p:nvSpPr>
          <p:cNvPr id="2276" name="Google Shape;2276;g3160d969a0a_5_127"/>
          <p:cNvSpPr txBox="1"/>
          <p:nvPr/>
        </p:nvSpPr>
        <p:spPr>
          <a:xfrm>
            <a:off x="41006" y="6361225"/>
            <a:ext cx="9144000" cy="431700"/>
          </a:xfrm>
          <a:prstGeom prst="rect">
            <a:avLst/>
          </a:prstGeom>
          <a:noFill/>
          <a:ln>
            <a:noFill/>
          </a:ln>
        </p:spPr>
        <p:txBody>
          <a:bodyPr anchorCtr="0" anchor="t" bIns="152725" lIns="152725" spcFirstLastPara="1" rIns="152725" wrap="square" tIns="152725">
            <a:spAutoFit/>
          </a:bodyPr>
          <a:lstStyle/>
          <a:p>
            <a:pPr indent="0" lvl="0" marL="0" rtl="0" algn="l">
              <a:spcBef>
                <a:spcPts val="0"/>
              </a:spcBef>
              <a:spcAft>
                <a:spcPts val="0"/>
              </a:spcAft>
              <a:buNone/>
            </a:pPr>
            <a:r>
              <a:rPr b="1" i="1" lang="en-US" sz="800">
                <a:solidFill>
                  <a:srgbClr val="7F7F7F"/>
                </a:solidFill>
              </a:rPr>
              <a:t>CIBiG - </a:t>
            </a:r>
            <a:r>
              <a:rPr b="1" lang="en-US" sz="800">
                <a:solidFill>
                  <a:srgbClr val="888888"/>
                </a:solidFill>
              </a:rPr>
              <a:t>9 September - 4 October 2024</a:t>
            </a:r>
            <a:endParaRPr b="1" i="1" sz="800">
              <a:solidFill>
                <a:srgbClr val="7F7F7F"/>
              </a:solidFill>
            </a:endParaRPr>
          </a:p>
        </p:txBody>
      </p:sp>
      <p:sp>
        <p:nvSpPr>
          <p:cNvPr id="2277" name="Google Shape;2277;g3160d969a0a_5_127"/>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Variables</a:t>
            </a:r>
            <a:endParaRPr b="1" i="1" sz="3600">
              <a:solidFill>
                <a:srgbClr val="1155CC"/>
              </a:solidFill>
              <a:latin typeface="Short Stack"/>
              <a:ea typeface="Short Stack"/>
              <a:cs typeface="Short Stack"/>
              <a:sym typeface="Short Stack"/>
            </a:endParaRPr>
          </a:p>
        </p:txBody>
      </p:sp>
      <p:sp>
        <p:nvSpPr>
          <p:cNvPr id="2278" name="Google Shape;2278;g3160d969a0a_5_127"/>
          <p:cNvSpPr/>
          <p:nvPr/>
        </p:nvSpPr>
        <p:spPr>
          <a:xfrm>
            <a:off x="578731" y="1433103"/>
            <a:ext cx="13911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1" lang="en-US" sz="1600">
                <a:latin typeface="Calibri"/>
                <a:ea typeface="Calibri"/>
                <a:cs typeface="Calibri"/>
                <a:sym typeface="Calibri"/>
              </a:rPr>
              <a:t>variable name</a:t>
            </a:r>
            <a:endParaRPr/>
          </a:p>
        </p:txBody>
      </p:sp>
      <p:sp>
        <p:nvSpPr>
          <p:cNvPr id="2279" name="Google Shape;2279;g3160d969a0a_5_127"/>
          <p:cNvSpPr/>
          <p:nvPr/>
        </p:nvSpPr>
        <p:spPr>
          <a:xfrm>
            <a:off x="2980931" y="1433103"/>
            <a:ext cx="13911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1" lang="en-US" sz="1600">
                <a:latin typeface="Calibri"/>
                <a:ea typeface="Calibri"/>
                <a:cs typeface="Calibri"/>
                <a:sym typeface="Calibri"/>
              </a:rPr>
              <a:t>variable value</a:t>
            </a:r>
            <a:endParaRPr/>
          </a:p>
        </p:txBody>
      </p:sp>
      <p:cxnSp>
        <p:nvCxnSpPr>
          <p:cNvPr id="2280" name="Google Shape;2280;g3160d969a0a_5_127"/>
          <p:cNvCxnSpPr>
            <a:stCxn id="2278" idx="2"/>
          </p:cNvCxnSpPr>
          <p:nvPr/>
        </p:nvCxnSpPr>
        <p:spPr>
          <a:xfrm flipH="1">
            <a:off x="1189981" y="2025903"/>
            <a:ext cx="84300" cy="495900"/>
          </a:xfrm>
          <a:prstGeom prst="straightConnector1">
            <a:avLst/>
          </a:prstGeom>
          <a:noFill/>
          <a:ln cap="flat" cmpd="sng" w="9525">
            <a:solidFill>
              <a:schemeClr val="dk2"/>
            </a:solidFill>
            <a:prstDash val="solid"/>
            <a:round/>
            <a:headEnd len="med" w="med" type="none"/>
            <a:tailEnd len="med" w="med" type="triangle"/>
          </a:ln>
        </p:spPr>
      </p:cxnSp>
      <p:cxnSp>
        <p:nvCxnSpPr>
          <p:cNvPr id="2281" name="Google Shape;2281;g3160d969a0a_5_127"/>
          <p:cNvCxnSpPr>
            <a:stCxn id="2279" idx="2"/>
          </p:cNvCxnSpPr>
          <p:nvPr/>
        </p:nvCxnSpPr>
        <p:spPr>
          <a:xfrm flipH="1">
            <a:off x="2886881" y="2025903"/>
            <a:ext cx="789600" cy="5841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6" name="Shape 2286"/>
        <p:cNvGrpSpPr/>
        <p:nvPr/>
      </p:nvGrpSpPr>
      <p:grpSpPr>
        <a:xfrm>
          <a:off x="0" y="0"/>
          <a:ext cx="0" cy="0"/>
          <a:chOff x="0" y="0"/>
          <a:chExt cx="0" cy="0"/>
        </a:xfrm>
      </p:grpSpPr>
      <p:sp>
        <p:nvSpPr>
          <p:cNvPr id="2287" name="Google Shape;2287;g3160d969a0a_5_11"/>
          <p:cNvSpPr txBox="1"/>
          <p:nvPr/>
        </p:nvSpPr>
        <p:spPr>
          <a:xfrm>
            <a:off x="95750" y="3450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variables : results from command</a:t>
            </a:r>
            <a:endParaRPr b="1" i="1" sz="3600">
              <a:solidFill>
                <a:srgbClr val="1155CC"/>
              </a:solidFill>
              <a:latin typeface="Short Stack"/>
              <a:ea typeface="Short Stack"/>
              <a:cs typeface="Short Stack"/>
              <a:sym typeface="Short Stack"/>
            </a:endParaRPr>
          </a:p>
        </p:txBody>
      </p:sp>
      <p:sp>
        <p:nvSpPr>
          <p:cNvPr id="2288" name="Google Shape;2288;g3160d969a0a_5_11"/>
          <p:cNvSpPr txBox="1"/>
          <p:nvPr/>
        </p:nvSpPr>
        <p:spPr>
          <a:xfrm>
            <a:off x="471325" y="1421378"/>
            <a:ext cx="8305800" cy="3170100"/>
          </a:xfrm>
          <a:prstGeom prst="rect">
            <a:avLst/>
          </a:prstGeom>
          <a:noFill/>
          <a:ln>
            <a:noFill/>
          </a:ln>
        </p:spPr>
        <p:txBody>
          <a:bodyPr anchorCtr="0" anchor="t" bIns="45700" lIns="91425" spcFirstLastPara="1" rIns="91425" wrap="square" tIns="45700">
            <a:noAutofit/>
          </a:bodyPr>
          <a:lstStyle/>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To store the value of a command, use the </a:t>
            </a:r>
            <a:r>
              <a:rPr lang="en-US" sz="2600">
                <a:solidFill>
                  <a:schemeClr val="dk1"/>
                </a:solidFill>
                <a:latin typeface="Calibri"/>
                <a:ea typeface="Calibri"/>
                <a:cs typeface="Calibri"/>
                <a:sym typeface="Calibri"/>
              </a:rPr>
              <a:t>following</a:t>
            </a:r>
            <a:r>
              <a:rPr lang="en-US" sz="2600">
                <a:solidFill>
                  <a:schemeClr val="dk1"/>
                </a:solidFill>
                <a:latin typeface="Calibri"/>
                <a:ea typeface="Calibri"/>
                <a:cs typeface="Calibri"/>
                <a:sym typeface="Calibri"/>
              </a:rPr>
              <a:t> syntax </a:t>
            </a:r>
            <a:r>
              <a:rPr lang="en-US" sz="2600">
                <a:solidFill>
                  <a:srgbClr val="31859B"/>
                </a:solidFill>
                <a:latin typeface="Calibri"/>
                <a:ea typeface="Calibri"/>
                <a:cs typeface="Calibri"/>
                <a:sym typeface="Calibri"/>
              </a:rPr>
              <a:t>$(command)</a:t>
            </a:r>
            <a:endParaRPr sz="2600">
              <a:solidFill>
                <a:srgbClr val="31859B"/>
              </a:solidFill>
              <a:latin typeface="Calibri"/>
              <a:ea typeface="Calibri"/>
              <a:cs typeface="Calibri"/>
              <a:sym typeface="Calibri"/>
            </a:endParaRPr>
          </a:p>
        </p:txBody>
      </p:sp>
      <p:sp>
        <p:nvSpPr>
          <p:cNvPr id="2289" name="Google Shape;2289;g3160d969a0a_5_11"/>
          <p:cNvSpPr/>
          <p:nvPr/>
        </p:nvSpPr>
        <p:spPr>
          <a:xfrm>
            <a:off x="1338750" y="2795475"/>
            <a:ext cx="6833100" cy="1617600"/>
          </a:xfrm>
          <a:prstGeom prst="roundRect">
            <a:avLst>
              <a:gd fmla="val 16667" name="adj"/>
            </a:avLst>
          </a:prstGeom>
          <a:noFill/>
          <a:ln cap="flat" cmpd="sng" w="19050">
            <a:solidFill>
              <a:schemeClr val="accent4"/>
            </a:solidFill>
            <a:prstDash val="dot"/>
            <a:round/>
            <a:headEnd len="sm" w="sm" type="none"/>
            <a:tailEnd len="sm" w="sm" type="none"/>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result_command</a:t>
            </a:r>
            <a:r>
              <a:rPr lang="en-US" sz="2400">
                <a:solidFill>
                  <a:srgbClr val="31859B"/>
                </a:solidFill>
                <a:latin typeface="Consolas"/>
                <a:ea typeface="Consolas"/>
                <a:cs typeface="Consolas"/>
                <a:sym typeface="Consolas"/>
              </a:rPr>
              <a:t>=$(ls /home/user);</a:t>
            </a:r>
            <a:endParaRPr b="1" sz="2600">
              <a:solidFill>
                <a:srgbClr val="323232"/>
              </a:solidFill>
              <a:latin typeface="Calibri"/>
              <a:ea typeface="Calibri"/>
              <a:cs typeface="Calibri"/>
              <a:sym typeface="Calibri"/>
            </a:endParaRPr>
          </a:p>
          <a:p>
            <a:pPr indent="0" lvl="0" marL="0" marR="0" rtl="0" algn="just">
              <a:lnSpc>
                <a:spcPct val="120000"/>
              </a:lnSpc>
              <a:spcBef>
                <a:spcPts val="0"/>
              </a:spcBef>
              <a:spcAft>
                <a:spcPts val="0"/>
              </a:spcAft>
              <a:buClr>
                <a:srgbClr val="31859B"/>
              </a:buClr>
              <a:buSzPts val="600"/>
              <a:buFont typeface="Consolas"/>
              <a:buNone/>
            </a:pPr>
            <a:r>
              <a:rPr lang="en-US" sz="2400">
                <a:solidFill>
                  <a:srgbClr val="31859B"/>
                </a:solidFill>
                <a:latin typeface="Consolas"/>
                <a:ea typeface="Consolas"/>
                <a:cs typeface="Consolas"/>
                <a:sym typeface="Consolas"/>
              </a:rPr>
              <a:t>echo $result_command;</a:t>
            </a:r>
            <a:r>
              <a:rPr b="1" lang="en-US" sz="2600">
                <a:solidFill>
                  <a:srgbClr val="323232"/>
                </a:solidFill>
                <a:latin typeface="Calibri"/>
                <a:ea typeface="Calibri"/>
                <a:cs typeface="Calibri"/>
                <a:sym typeface="Calibri"/>
              </a:rPr>
              <a:t>	</a:t>
            </a:r>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4" name="Shape 2294"/>
        <p:cNvGrpSpPr/>
        <p:nvPr/>
      </p:nvGrpSpPr>
      <p:grpSpPr>
        <a:xfrm>
          <a:off x="0" y="0"/>
          <a:ext cx="0" cy="0"/>
          <a:chOff x="0" y="0"/>
          <a:chExt cx="0" cy="0"/>
        </a:xfrm>
      </p:grpSpPr>
      <p:sp>
        <p:nvSpPr>
          <p:cNvPr id="2295" name="Google Shape;2295;g3160d969a0a_0_725"/>
          <p:cNvSpPr txBox="1"/>
          <p:nvPr/>
        </p:nvSpPr>
        <p:spPr>
          <a:xfrm>
            <a:off x="471325" y="1421378"/>
            <a:ext cx="8305800" cy="3170100"/>
          </a:xfrm>
          <a:prstGeom prst="rect">
            <a:avLst/>
          </a:prstGeom>
          <a:noFill/>
          <a:ln>
            <a:noFill/>
          </a:ln>
        </p:spPr>
        <p:txBody>
          <a:bodyPr anchorCtr="0" anchor="t" bIns="45700" lIns="91425" spcFirstLastPara="1" rIns="91425" wrap="square" tIns="45700">
            <a:noAutofit/>
          </a:bodyPr>
          <a:lstStyle/>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Make it executable:</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Execute the script:</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457200" marR="0" rtl="0" algn="just">
              <a:spcBef>
                <a:spcPts val="0"/>
              </a:spcBef>
              <a:spcAft>
                <a:spcPts val="0"/>
              </a:spcAft>
              <a:buNone/>
            </a:pPr>
            <a:r>
              <a:t/>
            </a:r>
            <a:endParaRPr sz="2600">
              <a:solidFill>
                <a:schemeClr val="dk1"/>
              </a:solidFill>
              <a:latin typeface="Calibri"/>
              <a:ea typeface="Calibri"/>
              <a:cs typeface="Calibri"/>
              <a:sym typeface="Calibri"/>
            </a:endParaRPr>
          </a:p>
          <a:p>
            <a:pPr indent="-393700" lvl="0" marL="45720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Execute the script with arguments :</a:t>
            </a:r>
            <a:endParaRPr sz="2600">
              <a:solidFill>
                <a:schemeClr val="dk1"/>
              </a:solidFill>
              <a:latin typeface="Calibri"/>
              <a:ea typeface="Calibri"/>
              <a:cs typeface="Calibri"/>
              <a:sym typeface="Calibri"/>
            </a:endParaRPr>
          </a:p>
          <a:p>
            <a:pPr indent="0" lvl="0" marL="3429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0" rtl="0" algn="ctr">
              <a:spcBef>
                <a:spcPts val="0"/>
              </a:spcBef>
              <a:spcAft>
                <a:spcPts val="0"/>
              </a:spcAft>
              <a:buNone/>
            </a:pPr>
            <a:r>
              <a:t/>
            </a:r>
            <a:endParaRPr i="1" sz="2300">
              <a:latin typeface="Courier New"/>
              <a:ea typeface="Courier New"/>
              <a:cs typeface="Courier New"/>
              <a:sym typeface="Courier New"/>
            </a:endParaRPr>
          </a:p>
          <a:p>
            <a:pPr indent="0" lvl="0" marL="342900" rtl="0" algn="just">
              <a:spcBef>
                <a:spcPts val="0"/>
              </a:spcBef>
              <a:spcAft>
                <a:spcPts val="0"/>
              </a:spcAft>
              <a:buNone/>
            </a:pPr>
            <a:r>
              <a:t/>
            </a:r>
            <a:endParaRPr/>
          </a:p>
          <a:p>
            <a:pPr indent="0" lvl="0" marL="914400" marR="0" rtl="0" algn="just">
              <a:spcBef>
                <a:spcPts val="0"/>
              </a:spcBef>
              <a:spcAft>
                <a:spcPts val="0"/>
              </a:spcAft>
              <a:buNone/>
            </a:pPr>
            <a:r>
              <a:t/>
            </a:r>
            <a:endParaRPr sz="2600">
              <a:solidFill>
                <a:schemeClr val="dk1"/>
              </a:solidFill>
              <a:latin typeface="Calibri"/>
              <a:ea typeface="Calibri"/>
              <a:cs typeface="Calibri"/>
              <a:sym typeface="Calibri"/>
            </a:endParaRPr>
          </a:p>
          <a:p>
            <a:pPr indent="0" lvl="0" marL="0" rtl="0" algn="ctr">
              <a:lnSpc>
                <a:spcPct val="110000"/>
              </a:lnSpc>
              <a:spcBef>
                <a:spcPts val="0"/>
              </a:spcBef>
              <a:spcAft>
                <a:spcPts val="0"/>
              </a:spcAft>
              <a:buClr>
                <a:schemeClr val="dk1"/>
              </a:buClr>
              <a:buSzPts val="2700"/>
              <a:buFont typeface="Arial"/>
              <a:buNone/>
            </a:pPr>
            <a:r>
              <a:t/>
            </a:r>
            <a:endParaRPr i="1" sz="2300">
              <a:solidFill>
                <a:schemeClr val="dk1"/>
              </a:solidFill>
              <a:latin typeface="Courier New"/>
              <a:ea typeface="Courier New"/>
              <a:cs typeface="Courier New"/>
              <a:sym typeface="Courier New"/>
            </a:endParaRPr>
          </a:p>
          <a:p>
            <a:pPr indent="0" lvl="1" marL="0" rtl="0" algn="ctr">
              <a:lnSpc>
                <a:spcPct val="104000"/>
              </a:lnSpc>
              <a:spcBef>
                <a:spcPts val="0"/>
              </a:spcBef>
              <a:spcAft>
                <a:spcPts val="0"/>
              </a:spcAft>
              <a:buClr>
                <a:srgbClr val="000000"/>
              </a:buClr>
              <a:buSzPts val="600"/>
              <a:buFont typeface="Courier New"/>
              <a:buNone/>
            </a:pPr>
            <a:r>
              <a:t/>
            </a:r>
            <a:endParaRPr i="1" sz="2300">
              <a:latin typeface="Courier New"/>
              <a:ea typeface="Courier New"/>
              <a:cs typeface="Courier New"/>
              <a:sym typeface="Courier New"/>
            </a:endParaRPr>
          </a:p>
          <a:p>
            <a:pPr indent="0" lvl="0" marL="0" rtl="0" algn="ctr">
              <a:lnSpc>
                <a:spcPct val="110000"/>
              </a:lnSpc>
              <a:spcBef>
                <a:spcPts val="0"/>
              </a:spcBef>
              <a:spcAft>
                <a:spcPts val="0"/>
              </a:spcAft>
              <a:buClr>
                <a:schemeClr val="dk1"/>
              </a:buClr>
              <a:buSzPts val="2700"/>
              <a:buFont typeface="Arial"/>
              <a:buNone/>
            </a:pPr>
            <a:r>
              <a:t/>
            </a:r>
            <a:endParaRPr i="1" sz="2300">
              <a:solidFill>
                <a:schemeClr val="dk1"/>
              </a:solidFill>
              <a:latin typeface="Courier New"/>
              <a:ea typeface="Courier New"/>
              <a:cs typeface="Courier New"/>
              <a:sym typeface="Courier New"/>
            </a:endParaRPr>
          </a:p>
          <a:p>
            <a:pPr indent="0" lvl="1" marL="0" rtl="0" algn="ctr">
              <a:lnSpc>
                <a:spcPct val="104000"/>
              </a:lnSpc>
              <a:spcBef>
                <a:spcPts val="0"/>
              </a:spcBef>
              <a:spcAft>
                <a:spcPts val="0"/>
              </a:spcAft>
              <a:buClr>
                <a:srgbClr val="000000"/>
              </a:buClr>
              <a:buSzPts val="600"/>
              <a:buFont typeface="Courier New"/>
              <a:buNone/>
            </a:pPr>
            <a:r>
              <a:t/>
            </a:r>
            <a:endParaRPr i="1" sz="2300">
              <a:latin typeface="Courier New"/>
              <a:ea typeface="Courier New"/>
              <a:cs typeface="Courier New"/>
              <a:sym typeface="Courier New"/>
            </a:endParaRPr>
          </a:p>
          <a:p>
            <a:pPr indent="0" lvl="0" marL="914400" marR="0" rtl="0" algn="just">
              <a:spcBef>
                <a:spcPts val="0"/>
              </a:spcBef>
              <a:spcAft>
                <a:spcPts val="0"/>
              </a:spcAft>
              <a:buNone/>
            </a:pPr>
            <a:r>
              <a:t/>
            </a:r>
            <a:endParaRPr sz="2600">
              <a:solidFill>
                <a:schemeClr val="dk1"/>
              </a:solidFill>
              <a:latin typeface="Calibri"/>
              <a:ea typeface="Calibri"/>
              <a:cs typeface="Calibri"/>
              <a:sym typeface="Calibri"/>
            </a:endParaRPr>
          </a:p>
        </p:txBody>
      </p:sp>
      <p:sp>
        <p:nvSpPr>
          <p:cNvPr id="2296" name="Google Shape;2296;g3160d969a0a_0_725"/>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Execute</a:t>
            </a:r>
            <a:r>
              <a:rPr b="1" lang="en-US" sz="3600">
                <a:solidFill>
                  <a:srgbClr val="1155CC"/>
                </a:solidFill>
                <a:latin typeface="Short Stack"/>
                <a:ea typeface="Short Stack"/>
                <a:cs typeface="Short Stack"/>
                <a:sym typeface="Short Stack"/>
              </a:rPr>
              <a:t> a bash script</a:t>
            </a:r>
            <a:endParaRPr b="1" i="1" sz="3600">
              <a:solidFill>
                <a:srgbClr val="1155CC"/>
              </a:solidFill>
              <a:latin typeface="Short Stack"/>
              <a:ea typeface="Short Stack"/>
              <a:cs typeface="Short Stack"/>
              <a:sym typeface="Short Stack"/>
            </a:endParaRPr>
          </a:p>
        </p:txBody>
      </p:sp>
      <p:sp>
        <p:nvSpPr>
          <p:cNvPr id="2297" name="Google Shape;2297;g3160d969a0a_0_725"/>
          <p:cNvSpPr/>
          <p:nvPr/>
        </p:nvSpPr>
        <p:spPr>
          <a:xfrm>
            <a:off x="730992" y="2164855"/>
            <a:ext cx="7764000" cy="762300"/>
          </a:xfrm>
          <a:prstGeom prst="roundRect">
            <a:avLst>
              <a:gd fmla="val 16667" name="adj"/>
            </a:avLst>
          </a:prstGeom>
          <a:solidFill>
            <a:schemeClr val="lt1"/>
          </a:solidFill>
          <a:ln cap="flat" cmpd="sng" w="28575">
            <a:solidFill>
              <a:srgbClr val="FF9623"/>
            </a:solidFill>
            <a:prstDash val="dot"/>
            <a:round/>
            <a:headEnd len="sm" w="sm" type="none"/>
            <a:tailEnd len="sm" w="sm" type="none"/>
          </a:ln>
        </p:spPr>
        <p:txBody>
          <a:bodyPr anchorCtr="0" anchor="ctr" bIns="50925" lIns="101825" spcFirstLastPara="1" rIns="101825" wrap="square" tIns="50925">
            <a:noAutofit/>
          </a:bodyPr>
          <a:lstStyle/>
          <a:p>
            <a:pPr indent="0" lvl="0" marL="0" rtl="0" algn="ctr">
              <a:lnSpc>
                <a:spcPct val="110000"/>
              </a:lnSpc>
              <a:spcBef>
                <a:spcPts val="0"/>
              </a:spcBef>
              <a:spcAft>
                <a:spcPts val="0"/>
              </a:spcAft>
              <a:buClr>
                <a:schemeClr val="dk1"/>
              </a:buClr>
              <a:buSzPts val="2700"/>
              <a:buFont typeface="Arial"/>
              <a:buNone/>
            </a:pPr>
            <a:r>
              <a:t/>
            </a:r>
            <a:endParaRPr i="1" sz="2300">
              <a:solidFill>
                <a:schemeClr val="dk1"/>
              </a:solidFill>
              <a:latin typeface="Courier New"/>
              <a:ea typeface="Courier New"/>
              <a:cs typeface="Courier New"/>
              <a:sym typeface="Courier New"/>
            </a:endParaRPr>
          </a:p>
          <a:p>
            <a:pPr indent="0" lvl="0" marL="0" rtl="0" algn="ctr">
              <a:lnSpc>
                <a:spcPct val="110000"/>
              </a:lnSpc>
              <a:spcBef>
                <a:spcPts val="0"/>
              </a:spcBef>
              <a:spcAft>
                <a:spcPts val="0"/>
              </a:spcAft>
              <a:buClr>
                <a:schemeClr val="dk1"/>
              </a:buClr>
              <a:buSzPts val="2700"/>
              <a:buFont typeface="Arial"/>
              <a:buNone/>
            </a:pPr>
            <a:r>
              <a:rPr i="1" lang="en-US" sz="2300">
                <a:solidFill>
                  <a:schemeClr val="dk1"/>
                </a:solidFill>
                <a:latin typeface="Courier New"/>
                <a:ea typeface="Courier New"/>
                <a:cs typeface="Courier New"/>
                <a:sym typeface="Courier New"/>
              </a:rPr>
              <a:t>chmod +x &lt;script name&gt;</a:t>
            </a:r>
            <a:r>
              <a:rPr i="1" lang="en-US" sz="2300">
                <a:solidFill>
                  <a:schemeClr val="dk1"/>
                </a:solidFill>
                <a:latin typeface="Courier New"/>
                <a:ea typeface="Courier New"/>
                <a:cs typeface="Courier New"/>
                <a:sym typeface="Courier New"/>
              </a:rPr>
              <a:t> </a:t>
            </a:r>
            <a:endParaRPr i="1" sz="2300">
              <a:solidFill>
                <a:schemeClr val="dk1"/>
              </a:solidFill>
              <a:latin typeface="Courier New"/>
              <a:ea typeface="Courier New"/>
              <a:cs typeface="Courier New"/>
              <a:sym typeface="Courier New"/>
            </a:endParaRPr>
          </a:p>
          <a:p>
            <a:pPr indent="0" lvl="1" marL="0" marR="0" rtl="0" algn="ctr">
              <a:lnSpc>
                <a:spcPct val="104000"/>
              </a:lnSpc>
              <a:spcBef>
                <a:spcPts val="0"/>
              </a:spcBef>
              <a:spcAft>
                <a:spcPts val="0"/>
              </a:spcAft>
              <a:buClr>
                <a:srgbClr val="000000"/>
              </a:buClr>
              <a:buSzPts val="600"/>
              <a:buFont typeface="Courier New"/>
              <a:buNone/>
            </a:pPr>
            <a:r>
              <a:t/>
            </a:r>
            <a:endParaRPr i="1" sz="2300">
              <a:latin typeface="Courier New"/>
              <a:ea typeface="Courier New"/>
              <a:cs typeface="Courier New"/>
              <a:sym typeface="Courier New"/>
            </a:endParaRPr>
          </a:p>
        </p:txBody>
      </p:sp>
      <p:sp>
        <p:nvSpPr>
          <p:cNvPr id="2298" name="Google Shape;2298;g3160d969a0a_0_725"/>
          <p:cNvSpPr/>
          <p:nvPr/>
        </p:nvSpPr>
        <p:spPr>
          <a:xfrm>
            <a:off x="690000" y="4011650"/>
            <a:ext cx="7764000" cy="738900"/>
          </a:xfrm>
          <a:prstGeom prst="roundRect">
            <a:avLst>
              <a:gd fmla="val 16667" name="adj"/>
            </a:avLst>
          </a:prstGeom>
          <a:noFill/>
          <a:ln cap="flat" cmpd="sng" w="2857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US" sz="2300">
                <a:latin typeface="Courier New"/>
                <a:ea typeface="Courier New"/>
                <a:cs typeface="Courier New"/>
                <a:sym typeface="Courier New"/>
              </a:rPr>
              <a:t>sh  &lt;script name&gt;</a:t>
            </a:r>
            <a:endParaRPr i="1" sz="2300">
              <a:latin typeface="Courier New"/>
              <a:ea typeface="Courier New"/>
              <a:cs typeface="Courier New"/>
              <a:sym typeface="Courier New"/>
            </a:endParaRPr>
          </a:p>
        </p:txBody>
      </p:sp>
      <p:sp>
        <p:nvSpPr>
          <p:cNvPr id="2299" name="Google Shape;2299;g3160d969a0a_0_725"/>
          <p:cNvSpPr/>
          <p:nvPr/>
        </p:nvSpPr>
        <p:spPr>
          <a:xfrm>
            <a:off x="730575" y="5703225"/>
            <a:ext cx="7764000" cy="883800"/>
          </a:xfrm>
          <a:prstGeom prst="roundRect">
            <a:avLst>
              <a:gd fmla="val 16667" name="adj"/>
            </a:avLst>
          </a:prstGeom>
          <a:noFill/>
          <a:ln cap="flat" cmpd="sng" w="2857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en-US" sz="2300">
                <a:solidFill>
                  <a:schemeClr val="dk1"/>
                </a:solidFill>
                <a:latin typeface="Courier New"/>
                <a:ea typeface="Courier New"/>
                <a:cs typeface="Courier New"/>
                <a:sym typeface="Courier New"/>
              </a:rPr>
              <a:t>sh  &lt;script name&gt; arg1 arg2</a:t>
            </a:r>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4" name="Shape 2304"/>
        <p:cNvGrpSpPr/>
        <p:nvPr/>
      </p:nvGrpSpPr>
      <p:grpSpPr>
        <a:xfrm>
          <a:off x="0" y="0"/>
          <a:ext cx="0" cy="0"/>
          <a:chOff x="0" y="0"/>
          <a:chExt cx="0" cy="0"/>
        </a:xfrm>
      </p:grpSpPr>
      <p:sp>
        <p:nvSpPr>
          <p:cNvPr id="2305" name="Google Shape;2305;g3160d969a0a_5_122"/>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bash script arguments</a:t>
            </a:r>
            <a:endParaRPr b="1" i="1" sz="3600">
              <a:solidFill>
                <a:srgbClr val="1155CC"/>
              </a:solidFill>
              <a:latin typeface="Short Stack"/>
              <a:ea typeface="Short Stack"/>
              <a:cs typeface="Short Stack"/>
              <a:sym typeface="Short Stack"/>
            </a:endParaRPr>
          </a:p>
        </p:txBody>
      </p:sp>
      <p:sp>
        <p:nvSpPr>
          <p:cNvPr id="2306" name="Google Shape;2306;g3160d969a0a_5_122"/>
          <p:cNvSpPr txBox="1"/>
          <p:nvPr/>
        </p:nvSpPr>
        <p:spPr>
          <a:xfrm>
            <a:off x="648100" y="3065178"/>
            <a:ext cx="8305800" cy="3170100"/>
          </a:xfrm>
          <a:prstGeom prst="rect">
            <a:avLst/>
          </a:prstGeom>
          <a:noFill/>
          <a:ln>
            <a:noFill/>
          </a:ln>
        </p:spPr>
        <p:txBody>
          <a:bodyPr anchorCtr="0" anchor="t" bIns="45700" lIns="91425" spcFirstLastPara="1" rIns="91425" wrap="square" tIns="45700">
            <a:noAutofit/>
          </a:bodyPr>
          <a:lstStyle/>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Used to give input values at the runtime for the script</a:t>
            </a:r>
            <a:endParaRPr sz="2600">
              <a:solidFill>
                <a:schemeClr val="dk1"/>
              </a:solidFill>
              <a:latin typeface="Calibri"/>
              <a:ea typeface="Calibri"/>
              <a:cs typeface="Calibri"/>
              <a:sym typeface="Calibri"/>
            </a:endParaRPr>
          </a:p>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No need for hard coded values in the script</a:t>
            </a:r>
            <a:endParaRPr sz="2600">
              <a:solidFill>
                <a:schemeClr val="dk1"/>
              </a:solidFill>
              <a:latin typeface="Calibri"/>
              <a:ea typeface="Calibri"/>
              <a:cs typeface="Calibri"/>
              <a:sym typeface="Calibri"/>
            </a:endParaRPr>
          </a:p>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scripts more dynamic and reusable</a:t>
            </a:r>
            <a:endParaRPr sz="2600">
              <a:solidFill>
                <a:schemeClr val="dk1"/>
              </a:solidFill>
              <a:latin typeface="Calibri"/>
              <a:ea typeface="Calibri"/>
              <a:cs typeface="Calibri"/>
              <a:sym typeface="Calibri"/>
            </a:endParaRPr>
          </a:p>
          <a:p>
            <a:pPr indent="-393700" lvl="0" marL="4572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The script uses special variables:</a:t>
            </a:r>
            <a:endParaRPr sz="2600">
              <a:solidFill>
                <a:schemeClr val="dk1"/>
              </a:solidFill>
              <a:latin typeface="Calibri"/>
              <a:ea typeface="Calibri"/>
              <a:cs typeface="Calibri"/>
              <a:sym typeface="Calibri"/>
            </a:endParaRPr>
          </a:p>
          <a:p>
            <a:pPr indent="-393700" lvl="1" marL="18288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$0  : the script itself</a:t>
            </a:r>
            <a:endParaRPr sz="2600">
              <a:solidFill>
                <a:schemeClr val="dk1"/>
              </a:solidFill>
              <a:latin typeface="Calibri"/>
              <a:ea typeface="Calibri"/>
              <a:cs typeface="Calibri"/>
              <a:sym typeface="Calibri"/>
            </a:endParaRPr>
          </a:p>
          <a:p>
            <a:pPr indent="-393700" lvl="1" marL="18288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$1 : first argument, $2 : 2nd argument etc</a:t>
            </a:r>
            <a:endParaRPr sz="2600">
              <a:solidFill>
                <a:schemeClr val="dk1"/>
              </a:solidFill>
              <a:latin typeface="Calibri"/>
              <a:ea typeface="Calibri"/>
              <a:cs typeface="Calibri"/>
              <a:sym typeface="Calibri"/>
            </a:endParaRPr>
          </a:p>
          <a:p>
            <a:pPr indent="-393700" lvl="1" marL="18288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 number of arguments passed to the script</a:t>
            </a:r>
            <a:endParaRPr sz="2600">
              <a:solidFill>
                <a:schemeClr val="dk1"/>
              </a:solidFill>
              <a:latin typeface="Calibri"/>
              <a:ea typeface="Calibri"/>
              <a:cs typeface="Calibri"/>
              <a:sym typeface="Calibri"/>
            </a:endParaRPr>
          </a:p>
          <a:p>
            <a:pPr indent="-393700" lvl="1" marL="1828800" marR="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 </a:t>
            </a:r>
            <a:r>
              <a:rPr lang="en-US" sz="2600">
                <a:solidFill>
                  <a:schemeClr val="dk1"/>
                </a:solidFill>
                <a:highlight>
                  <a:srgbClr val="FFFFFF"/>
                </a:highlight>
                <a:latin typeface="Calibri"/>
                <a:ea typeface="Calibri"/>
                <a:cs typeface="Calibri"/>
                <a:sym typeface="Calibri"/>
              </a:rPr>
              <a:t>contains all the input arguments</a:t>
            </a:r>
            <a:endParaRPr sz="2600">
              <a:solidFill>
                <a:schemeClr val="dk1"/>
              </a:solidFill>
              <a:latin typeface="Calibri"/>
              <a:ea typeface="Calibri"/>
              <a:cs typeface="Calibri"/>
              <a:sym typeface="Calibri"/>
            </a:endParaRPr>
          </a:p>
        </p:txBody>
      </p:sp>
      <p:sp>
        <p:nvSpPr>
          <p:cNvPr id="2307" name="Google Shape;2307;g3160d969a0a_5_122"/>
          <p:cNvSpPr/>
          <p:nvPr/>
        </p:nvSpPr>
        <p:spPr>
          <a:xfrm>
            <a:off x="690000" y="1196025"/>
            <a:ext cx="7764000" cy="883800"/>
          </a:xfrm>
          <a:prstGeom prst="roundRect">
            <a:avLst>
              <a:gd fmla="val 16667" name="adj"/>
            </a:avLst>
          </a:prstGeom>
          <a:noFill/>
          <a:ln cap="flat" cmpd="sng" w="2857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US" sz="2300">
                <a:solidFill>
                  <a:schemeClr val="dk1"/>
                </a:solidFill>
                <a:latin typeface="Courier New"/>
                <a:ea typeface="Courier New"/>
                <a:cs typeface="Courier New"/>
                <a:sym typeface="Courier New"/>
              </a:rPr>
              <a:t>sh  &lt;script name&gt; arg1 arg2</a:t>
            </a:r>
            <a:endParaRPr/>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2" name="Shape 2312"/>
        <p:cNvGrpSpPr/>
        <p:nvPr/>
      </p:nvGrpSpPr>
      <p:grpSpPr>
        <a:xfrm>
          <a:off x="0" y="0"/>
          <a:ext cx="0" cy="0"/>
          <a:chOff x="0" y="0"/>
          <a:chExt cx="0" cy="0"/>
        </a:xfrm>
      </p:grpSpPr>
      <p:sp>
        <p:nvSpPr>
          <p:cNvPr id="2313" name="Google Shape;2313;g3162d3bd877_0_5"/>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a:t>
            </a:r>
            <a:r>
              <a:rPr b="1" lang="en-US" sz="3600">
                <a:solidFill>
                  <a:srgbClr val="1155CC"/>
                </a:solidFill>
                <a:latin typeface="Short Stack"/>
                <a:ea typeface="Short Stack"/>
                <a:cs typeface="Short Stack"/>
                <a:sym typeface="Short Stack"/>
              </a:rPr>
              <a:t>bash script arguments</a:t>
            </a:r>
            <a:endParaRPr b="1" i="1" sz="3600">
              <a:solidFill>
                <a:srgbClr val="1155CC"/>
              </a:solidFill>
              <a:latin typeface="Short Stack"/>
              <a:ea typeface="Short Stack"/>
              <a:cs typeface="Short Stack"/>
              <a:sym typeface="Short Stack"/>
            </a:endParaRPr>
          </a:p>
        </p:txBody>
      </p:sp>
      <p:sp>
        <p:nvSpPr>
          <p:cNvPr id="2314" name="Google Shape;2314;g3162d3bd877_0_5"/>
          <p:cNvSpPr/>
          <p:nvPr/>
        </p:nvSpPr>
        <p:spPr>
          <a:xfrm>
            <a:off x="1031050" y="1501975"/>
            <a:ext cx="7635600" cy="738900"/>
          </a:xfrm>
          <a:prstGeom prst="roundRect">
            <a:avLst>
              <a:gd fmla="val 16667" name="adj"/>
            </a:avLst>
          </a:prstGeom>
          <a:noFill/>
          <a:ln cap="flat" cmpd="sng" w="2857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600">
                <a:latin typeface="Calibri"/>
                <a:ea typeface="Calibri"/>
                <a:cs typeface="Calibri"/>
                <a:sym typeface="Calibri"/>
              </a:rPr>
              <a:t>sh example .sh arg1 arg2 arg3</a:t>
            </a:r>
            <a:endParaRPr sz="2600">
              <a:latin typeface="Calibri"/>
              <a:ea typeface="Calibri"/>
              <a:cs typeface="Calibri"/>
              <a:sym typeface="Calibri"/>
            </a:endParaRPr>
          </a:p>
        </p:txBody>
      </p:sp>
      <p:sp>
        <p:nvSpPr>
          <p:cNvPr id="2315" name="Google Shape;2315;g3162d3bd877_0_5"/>
          <p:cNvSpPr txBox="1"/>
          <p:nvPr/>
        </p:nvSpPr>
        <p:spPr>
          <a:xfrm>
            <a:off x="323750" y="2969450"/>
            <a:ext cx="8578500" cy="1785600"/>
          </a:xfrm>
          <a:prstGeom prst="rect">
            <a:avLst/>
          </a:prstGeom>
          <a:noFill/>
          <a:ln>
            <a:noFill/>
          </a:ln>
        </p:spPr>
        <p:txBody>
          <a:bodyPr anchorCtr="0" anchor="t" bIns="91425" lIns="91425" spcFirstLastPara="1" rIns="91425" wrap="square" tIns="91425">
            <a:spAutoFit/>
          </a:bodyPr>
          <a:lstStyle/>
          <a:p>
            <a:pPr indent="-393700" lvl="1" marL="182880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$0 : example.sh</a:t>
            </a:r>
            <a:endParaRPr sz="2600">
              <a:solidFill>
                <a:schemeClr val="dk1"/>
              </a:solidFill>
              <a:latin typeface="Calibri"/>
              <a:ea typeface="Calibri"/>
              <a:cs typeface="Calibri"/>
              <a:sym typeface="Calibri"/>
            </a:endParaRPr>
          </a:p>
          <a:p>
            <a:pPr indent="-393700" lvl="1" marL="182880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$1 :arg1, $2 : arg2, $3: arg3</a:t>
            </a:r>
            <a:endParaRPr sz="2600">
              <a:solidFill>
                <a:schemeClr val="dk1"/>
              </a:solidFill>
              <a:latin typeface="Calibri"/>
              <a:ea typeface="Calibri"/>
              <a:cs typeface="Calibri"/>
              <a:sym typeface="Calibri"/>
            </a:endParaRPr>
          </a:p>
          <a:p>
            <a:pPr indent="-393700" lvl="1" marL="182880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 3</a:t>
            </a:r>
            <a:endParaRPr sz="2600">
              <a:solidFill>
                <a:schemeClr val="dk1"/>
              </a:solidFill>
              <a:latin typeface="Calibri"/>
              <a:ea typeface="Calibri"/>
              <a:cs typeface="Calibri"/>
              <a:sym typeface="Calibri"/>
            </a:endParaRPr>
          </a:p>
          <a:p>
            <a:pPr indent="-393700" lvl="1" marL="1828800" rtl="0" algn="just">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 </a:t>
            </a:r>
            <a:r>
              <a:rPr lang="en-US" sz="2600">
                <a:solidFill>
                  <a:schemeClr val="dk1"/>
                </a:solidFill>
                <a:highlight>
                  <a:srgbClr val="FFFFFF"/>
                </a:highlight>
                <a:latin typeface="Calibri"/>
                <a:ea typeface="Calibri"/>
                <a:cs typeface="Calibri"/>
                <a:sym typeface="Calibri"/>
              </a:rPr>
              <a:t>arg1 arg2 arg3</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g2d5533d0773_0_553"/>
          <p:cNvSpPr/>
          <p:nvPr/>
        </p:nvSpPr>
        <p:spPr>
          <a:xfrm>
            <a:off x="1065475" y="2019167"/>
            <a:ext cx="2809500" cy="1073100"/>
          </a:xfrm>
          <a:prstGeom prst="rect">
            <a:avLst/>
          </a:prstGeom>
          <a:noFill/>
          <a:ln>
            <a:noFill/>
          </a:ln>
        </p:spPr>
        <p:txBody>
          <a:bodyPr anchorCtr="0" anchor="t" bIns="50925" lIns="101825" spcFirstLastPara="1" rIns="101825" wrap="square" tIns="50925">
            <a:noAutofit/>
          </a:bodyPr>
          <a:lstStyle/>
          <a:p>
            <a:pPr indent="0" lvl="1" marL="0" marR="0" rtl="0" algn="ctr">
              <a:lnSpc>
                <a:spcPct val="100000"/>
              </a:lnSpc>
              <a:spcBef>
                <a:spcPts val="0"/>
              </a:spcBef>
              <a:spcAft>
                <a:spcPts val="0"/>
              </a:spcAft>
              <a:buClr>
                <a:srgbClr val="31859B"/>
              </a:buClr>
              <a:buSzPts val="2400"/>
              <a:buFont typeface="Noto Sans Symbols"/>
              <a:buNone/>
            </a:pPr>
            <a:r>
              <a:rPr lang="en-US" sz="1800">
                <a:solidFill>
                  <a:srgbClr val="7F7F7F"/>
                </a:solidFill>
                <a:latin typeface="Calibri"/>
                <a:ea typeface="Calibri"/>
                <a:cs typeface="Calibri"/>
                <a:sym typeface="Calibri"/>
              </a:rPr>
              <a:t>Graphical User Interface </a:t>
            </a:r>
            <a:endParaRPr sz="1800">
              <a:solidFill>
                <a:srgbClr val="7F7F7F"/>
              </a:solidFill>
              <a:latin typeface="Calibri"/>
              <a:ea typeface="Calibri"/>
              <a:cs typeface="Calibri"/>
              <a:sym typeface="Calibri"/>
            </a:endParaRPr>
          </a:p>
          <a:p>
            <a:pPr indent="0" lvl="1" marL="0" marR="0" rtl="0" algn="ctr">
              <a:lnSpc>
                <a:spcPct val="100000"/>
              </a:lnSpc>
              <a:spcBef>
                <a:spcPts val="600"/>
              </a:spcBef>
              <a:spcAft>
                <a:spcPts val="0"/>
              </a:spcAft>
              <a:buClr>
                <a:srgbClr val="31859B"/>
              </a:buClr>
              <a:buSzPts val="2400"/>
              <a:buFont typeface="Noto Sans Symbols"/>
              <a:buNone/>
            </a:pPr>
            <a:r>
              <a:rPr b="1" lang="en-US" sz="1500">
                <a:solidFill>
                  <a:schemeClr val="dk1"/>
                </a:solidFill>
                <a:latin typeface="Calibri"/>
                <a:ea typeface="Calibri"/>
                <a:cs typeface="Calibri"/>
                <a:sym typeface="Calibri"/>
              </a:rPr>
              <a:t>personal computer</a:t>
            </a:r>
            <a:endParaRPr b="1" sz="1500">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400"/>
              <a:buFont typeface="Arial"/>
              <a:buNone/>
            </a:pPr>
            <a:r>
              <a:t/>
            </a:r>
            <a:endParaRPr b="0" i="0" sz="2000" u="none" cap="none" strike="noStrike">
              <a:solidFill>
                <a:schemeClr val="dk1"/>
              </a:solidFill>
              <a:latin typeface="Calibri"/>
              <a:ea typeface="Calibri"/>
              <a:cs typeface="Calibri"/>
              <a:sym typeface="Calibri"/>
            </a:endParaRPr>
          </a:p>
        </p:txBody>
      </p:sp>
      <p:pic>
        <p:nvPicPr>
          <p:cNvPr descr="Résultat de recherche d'images pour &quot;happy&quot;" id="416" name="Google Shape;416;g2d5533d0773_0_553"/>
          <p:cNvPicPr preferRelativeResize="0"/>
          <p:nvPr/>
        </p:nvPicPr>
        <p:blipFill rotWithShape="1">
          <a:blip r:embed="rId3">
            <a:alphaModFix/>
          </a:blip>
          <a:srcRect b="0" l="0" r="0" t="0"/>
          <a:stretch/>
        </p:blipFill>
        <p:spPr>
          <a:xfrm>
            <a:off x="337049" y="2019167"/>
            <a:ext cx="797138" cy="886825"/>
          </a:xfrm>
          <a:prstGeom prst="rect">
            <a:avLst/>
          </a:prstGeom>
          <a:noFill/>
          <a:ln>
            <a:noFill/>
          </a:ln>
        </p:spPr>
      </p:pic>
      <p:sp>
        <p:nvSpPr>
          <p:cNvPr id="417" name="Google Shape;417;g2d5533d0773_0_553"/>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418" name="Google Shape;418;g2d5533d0773_0_55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pic>
        <p:nvPicPr>
          <p:cNvPr descr="Afficher l'image d'origine" id="419" name="Google Shape;419;g2d5533d0773_0_553"/>
          <p:cNvPicPr preferRelativeResize="0"/>
          <p:nvPr/>
        </p:nvPicPr>
        <p:blipFill rotWithShape="1">
          <a:blip r:embed="rId4">
            <a:alphaModFix/>
          </a:blip>
          <a:srcRect b="107900" l="-30720" r="30719" t="-107900"/>
          <a:stretch/>
        </p:blipFill>
        <p:spPr>
          <a:xfrm>
            <a:off x="5152638" y="1912526"/>
            <a:ext cx="1418436" cy="1003553"/>
          </a:xfrm>
          <a:prstGeom prst="rect">
            <a:avLst/>
          </a:prstGeom>
          <a:noFill/>
          <a:ln>
            <a:noFill/>
          </a:ln>
        </p:spPr>
      </p:pic>
      <p:sp>
        <p:nvSpPr>
          <p:cNvPr id="420" name="Google Shape;420;g2d5533d0773_0_553"/>
          <p:cNvSpPr txBox="1"/>
          <p:nvPr/>
        </p:nvSpPr>
        <p:spPr>
          <a:xfrm>
            <a:off x="3792025" y="1252033"/>
            <a:ext cx="1500000" cy="4104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2000">
                <a:solidFill>
                  <a:srgbClr val="1155CC"/>
                </a:solidFill>
                <a:latin typeface="Calibri"/>
                <a:ea typeface="Calibri"/>
                <a:cs typeface="Calibri"/>
                <a:sym typeface="Calibri"/>
              </a:rPr>
              <a:t>2 ways</a:t>
            </a:r>
            <a:endParaRPr sz="800">
              <a:solidFill>
                <a:srgbClr val="1155CC"/>
              </a:solidFill>
            </a:endParaRPr>
          </a:p>
        </p:txBody>
      </p:sp>
      <p:pic>
        <p:nvPicPr>
          <p:cNvPr descr="Afficher l'image d'origine" id="421" name="Google Shape;421;g2d5533d0773_0_553"/>
          <p:cNvPicPr preferRelativeResize="0"/>
          <p:nvPr/>
        </p:nvPicPr>
        <p:blipFill rotWithShape="1">
          <a:blip r:embed="rId4">
            <a:alphaModFix/>
          </a:blip>
          <a:srcRect b="0" l="19000" r="3413" t="0"/>
          <a:stretch/>
        </p:blipFill>
        <p:spPr>
          <a:xfrm>
            <a:off x="4941475" y="1941350"/>
            <a:ext cx="1100438" cy="1338066"/>
          </a:xfrm>
          <a:prstGeom prst="rect">
            <a:avLst/>
          </a:prstGeom>
          <a:noFill/>
          <a:ln>
            <a:noFill/>
          </a:ln>
        </p:spPr>
      </p:pic>
      <p:sp>
        <p:nvSpPr>
          <p:cNvPr id="422" name="Google Shape;422;g2d5533d0773_0_553"/>
          <p:cNvSpPr txBox="1"/>
          <p:nvPr/>
        </p:nvSpPr>
        <p:spPr>
          <a:xfrm>
            <a:off x="6162600" y="1964067"/>
            <a:ext cx="2596800" cy="995400"/>
          </a:xfrm>
          <a:prstGeom prst="rect">
            <a:avLst/>
          </a:prstGeom>
          <a:noFill/>
          <a:ln>
            <a:noFill/>
          </a:ln>
        </p:spPr>
        <p:txBody>
          <a:bodyPr anchorCtr="0" anchor="t" bIns="50800" lIns="50800" spcFirstLastPara="1" rIns="50800" wrap="square" tIns="50800">
            <a:spAutoFit/>
          </a:bodyPr>
          <a:lstStyle/>
          <a:p>
            <a:pPr indent="0" lvl="1" marL="0" rtl="0" algn="ctr">
              <a:spcBef>
                <a:spcPts val="0"/>
              </a:spcBef>
              <a:spcAft>
                <a:spcPts val="0"/>
              </a:spcAft>
              <a:buNone/>
            </a:pPr>
            <a:r>
              <a:rPr lang="en-US" sz="1900">
                <a:solidFill>
                  <a:srgbClr val="7F7F7F"/>
                </a:solidFill>
                <a:latin typeface="Calibri"/>
                <a:ea typeface="Calibri"/>
                <a:cs typeface="Calibri"/>
                <a:sym typeface="Calibri"/>
              </a:rPr>
              <a:t>Command-Line Interface through a terminal</a:t>
            </a:r>
            <a:endParaRPr sz="1900">
              <a:solidFill>
                <a:srgbClr val="7F7F7F"/>
              </a:solidFill>
              <a:latin typeface="Calibri"/>
              <a:ea typeface="Calibri"/>
              <a:cs typeface="Calibri"/>
              <a:sym typeface="Calibri"/>
            </a:endParaRPr>
          </a:p>
          <a:p>
            <a:pPr indent="0" lvl="1" marL="0" rtl="0" algn="ctr">
              <a:spcBef>
                <a:spcPts val="600"/>
              </a:spcBef>
              <a:spcAft>
                <a:spcPts val="0"/>
              </a:spcAft>
              <a:buNone/>
            </a:pPr>
            <a:r>
              <a:rPr b="1" lang="en-US" sz="1500">
                <a:solidFill>
                  <a:schemeClr val="dk1"/>
                </a:solidFill>
                <a:latin typeface="Calibri"/>
                <a:ea typeface="Calibri"/>
                <a:cs typeface="Calibri"/>
                <a:sym typeface="Calibri"/>
              </a:rPr>
              <a:t>personal computer, server</a:t>
            </a:r>
            <a:endParaRPr b="1" sz="1800">
              <a:solidFill>
                <a:srgbClr val="7F7F7F"/>
              </a:solidFill>
              <a:latin typeface="Calibri"/>
              <a:ea typeface="Calibri"/>
              <a:cs typeface="Calibri"/>
              <a:sym typeface="Calibri"/>
            </a:endParaRPr>
          </a:p>
        </p:txBody>
      </p:sp>
      <p:sp>
        <p:nvSpPr>
          <p:cNvPr id="423" name="Google Shape;423;g2d5533d0773_0_553"/>
          <p:cNvSpPr txBox="1"/>
          <p:nvPr/>
        </p:nvSpPr>
        <p:spPr>
          <a:xfrm>
            <a:off x="5333662" y="5749383"/>
            <a:ext cx="2863500" cy="586500"/>
          </a:xfrm>
          <a:prstGeom prst="rect">
            <a:avLst/>
          </a:prstGeom>
          <a:noFill/>
          <a:ln>
            <a:noFill/>
          </a:ln>
        </p:spPr>
        <p:txBody>
          <a:bodyPr anchorCtr="0" anchor="t" bIns="101825" lIns="101825" spcFirstLastPara="1" rIns="101825" wrap="square" tIns="101825">
            <a:noAutofit/>
          </a:bodyPr>
          <a:lstStyle/>
          <a:p>
            <a:pPr indent="0" lvl="0" marL="0" rtl="0" algn="ctr">
              <a:spcBef>
                <a:spcPts val="0"/>
              </a:spcBef>
              <a:spcAft>
                <a:spcPts val="0"/>
              </a:spcAft>
              <a:buClr>
                <a:schemeClr val="dk1"/>
              </a:buClr>
              <a:buSzPts val="2400"/>
              <a:buFont typeface="Calibri"/>
              <a:buNone/>
            </a:pPr>
            <a:r>
              <a:rPr b="1" lang="en-US" sz="2000">
                <a:solidFill>
                  <a:srgbClr val="E06666"/>
                </a:solidFill>
                <a:latin typeface="Calibri"/>
                <a:ea typeface="Calibri"/>
                <a:cs typeface="Calibri"/>
                <a:sym typeface="Calibri"/>
              </a:rPr>
              <a:t>No graphical interface</a:t>
            </a:r>
            <a:endParaRPr b="1" sz="2000">
              <a:solidFill>
                <a:srgbClr val="E06666"/>
              </a:solidFill>
              <a:latin typeface="Calibri"/>
              <a:ea typeface="Calibri"/>
              <a:cs typeface="Calibri"/>
              <a:sym typeface="Calibri"/>
            </a:endParaRPr>
          </a:p>
        </p:txBody>
      </p:sp>
      <p:pic>
        <p:nvPicPr>
          <p:cNvPr descr="Résultat de recherche d'images pour &quot;terminal&quot;" id="424" name="Google Shape;424;g2d5533d0773_0_553"/>
          <p:cNvPicPr preferRelativeResize="0"/>
          <p:nvPr/>
        </p:nvPicPr>
        <p:blipFill rotWithShape="1">
          <a:blip r:embed="rId5">
            <a:alphaModFix/>
          </a:blip>
          <a:srcRect b="0" l="0" r="0" t="0"/>
          <a:stretch/>
        </p:blipFill>
        <p:spPr>
          <a:xfrm>
            <a:off x="5333661" y="3373564"/>
            <a:ext cx="2863338" cy="1781865"/>
          </a:xfrm>
          <a:prstGeom prst="rect">
            <a:avLst/>
          </a:prstGeom>
          <a:noFill/>
          <a:ln>
            <a:noFill/>
          </a:ln>
        </p:spPr>
      </p:pic>
      <p:cxnSp>
        <p:nvCxnSpPr>
          <p:cNvPr id="425" name="Google Shape;425;g2d5533d0773_0_553"/>
          <p:cNvCxnSpPr/>
          <p:nvPr/>
        </p:nvCxnSpPr>
        <p:spPr>
          <a:xfrm>
            <a:off x="4545775" y="1935300"/>
            <a:ext cx="18000" cy="4547100"/>
          </a:xfrm>
          <a:prstGeom prst="straightConnector1">
            <a:avLst/>
          </a:prstGeom>
          <a:noFill/>
          <a:ln cap="flat" cmpd="sng" w="28575">
            <a:solidFill>
              <a:schemeClr val="dk2"/>
            </a:solidFill>
            <a:prstDash val="lgDash"/>
            <a:round/>
            <a:headEnd len="med" w="med" type="none"/>
            <a:tailEnd len="med" w="med" type="none"/>
          </a:ln>
        </p:spPr>
      </p:cxnSp>
      <p:pic>
        <p:nvPicPr>
          <p:cNvPr id="426" name="Google Shape;426;g2d5533d0773_0_553"/>
          <p:cNvPicPr preferRelativeResize="0"/>
          <p:nvPr/>
        </p:nvPicPr>
        <p:blipFill>
          <a:blip r:embed="rId6">
            <a:alphaModFix/>
          </a:blip>
          <a:stretch>
            <a:fillRect/>
          </a:stretch>
        </p:blipFill>
        <p:spPr>
          <a:xfrm>
            <a:off x="516275" y="3390681"/>
            <a:ext cx="3715827" cy="2089127"/>
          </a:xfrm>
          <a:prstGeom prst="rect">
            <a:avLst/>
          </a:prstGeom>
          <a:noFill/>
          <a:ln>
            <a:noFill/>
          </a:ln>
        </p:spPr>
      </p:pic>
      <p:sp>
        <p:nvSpPr>
          <p:cNvPr id="427" name="Google Shape;427;g2d5533d0773_0_553"/>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9" name="Shape 2319"/>
        <p:cNvGrpSpPr/>
        <p:nvPr/>
      </p:nvGrpSpPr>
      <p:grpSpPr>
        <a:xfrm>
          <a:off x="0" y="0"/>
          <a:ext cx="0" cy="0"/>
          <a:chOff x="0" y="0"/>
          <a:chExt cx="0" cy="0"/>
        </a:xfrm>
      </p:grpSpPr>
      <p:pic>
        <p:nvPicPr>
          <p:cNvPr id="2320" name="Google Shape;2320;g3160d969a0a_0_732"/>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2321" name="Google Shape;2321;g3160d969a0a_0_732"/>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9</a:t>
            </a:r>
            <a:endParaRPr b="0" i="0" sz="1400" u="none" cap="none" strike="noStrike">
              <a:solidFill>
                <a:srgbClr val="000000"/>
              </a:solidFill>
              <a:latin typeface="Arial"/>
              <a:ea typeface="Arial"/>
              <a:cs typeface="Arial"/>
              <a:sym typeface="Arial"/>
            </a:endParaRPr>
          </a:p>
        </p:txBody>
      </p:sp>
      <p:sp>
        <p:nvSpPr>
          <p:cNvPr id="2322" name="Google Shape;2322;g3160d969a0a_0_732"/>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scripting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2323" name="Google Shape;2323;g3160d969a0a_0_732"/>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sh</a:t>
            </a:r>
            <a:endParaRPr b="1" i="0" sz="2200" u="none" cap="none" strike="noStrike">
              <a:solidFill>
                <a:schemeClr val="accent4"/>
              </a:solidFill>
              <a:latin typeface="Calibri"/>
              <a:ea typeface="Calibri"/>
              <a:cs typeface="Calibri"/>
              <a:sym typeface="Calibri"/>
            </a:endParaRPr>
          </a:p>
        </p:txBody>
      </p:sp>
      <p:sp>
        <p:nvSpPr>
          <p:cNvPr id="2324" name="Google Shape;2324;g3160d969a0a_0_73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8" name="Shape 2328"/>
        <p:cNvGrpSpPr/>
        <p:nvPr/>
      </p:nvGrpSpPr>
      <p:grpSpPr>
        <a:xfrm>
          <a:off x="0" y="0"/>
          <a:ext cx="0" cy="0"/>
          <a:chOff x="0" y="0"/>
          <a:chExt cx="0" cy="0"/>
        </a:xfrm>
      </p:grpSpPr>
      <p:sp>
        <p:nvSpPr>
          <p:cNvPr id="2329" name="Google Shape;2329;g3160d969a0a_0_607"/>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lang="en-US" sz="4800">
                <a:solidFill>
                  <a:schemeClr val="lt1"/>
                </a:solidFill>
                <a:latin typeface="Calibri"/>
                <a:ea typeface="Calibri"/>
                <a:cs typeface="Calibri"/>
                <a:sym typeface="Calibri"/>
              </a:rPr>
              <a:t>Conditions</a:t>
            </a:r>
            <a:r>
              <a:rPr b="1" i="0" lang="en-US" sz="4800" u="none" cap="none" strike="noStrike">
                <a:solidFill>
                  <a:schemeClr val="lt1"/>
                </a:solidFill>
                <a:latin typeface="Calibri"/>
                <a:ea typeface="Calibri"/>
                <a:cs typeface="Calibri"/>
                <a:sym typeface="Calibri"/>
              </a:rPr>
              <a:t> </a:t>
            </a:r>
            <a:endParaRPr b="1" i="0" sz="4800" u="none" cap="none" strike="noStrike">
              <a:solidFill>
                <a:schemeClr val="lt1"/>
              </a:solidFill>
              <a:latin typeface="Calibri"/>
              <a:ea typeface="Calibri"/>
              <a:cs typeface="Calibri"/>
              <a:sym typeface="Calibri"/>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4" name="Shape 2334"/>
        <p:cNvGrpSpPr/>
        <p:nvPr/>
      </p:nvGrpSpPr>
      <p:grpSpPr>
        <a:xfrm>
          <a:off x="0" y="0"/>
          <a:ext cx="0" cy="0"/>
          <a:chOff x="0" y="0"/>
          <a:chExt cx="0" cy="0"/>
        </a:xfrm>
      </p:grpSpPr>
      <p:sp>
        <p:nvSpPr>
          <p:cNvPr id="2335" name="Google Shape;2335;g3160d969a0a_0_491"/>
          <p:cNvSpPr/>
          <p:nvPr/>
        </p:nvSpPr>
        <p:spPr>
          <a:xfrm>
            <a:off x="571500" y="1026182"/>
            <a:ext cx="3289200" cy="5232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i="1" lang="en-US" sz="2800">
                <a:solidFill>
                  <a:schemeClr val="accent4"/>
                </a:solidFill>
                <a:latin typeface="Calibri"/>
                <a:ea typeface="Calibri"/>
                <a:cs typeface="Calibri"/>
                <a:sym typeface="Calibri"/>
              </a:rPr>
              <a:t>if</a:t>
            </a:r>
            <a:r>
              <a:rPr b="1" lang="en-US" sz="2800">
                <a:solidFill>
                  <a:schemeClr val="accent4"/>
                </a:solidFill>
                <a:latin typeface="Calibri"/>
                <a:ea typeface="Calibri"/>
                <a:cs typeface="Calibri"/>
                <a:sym typeface="Calibri"/>
              </a:rPr>
              <a:t>…</a:t>
            </a:r>
            <a:endParaRPr b="1" sz="2600">
              <a:solidFill>
                <a:schemeClr val="accent4"/>
              </a:solidFill>
              <a:latin typeface="Calibri"/>
              <a:ea typeface="Calibri"/>
              <a:cs typeface="Calibri"/>
              <a:sym typeface="Calibri"/>
            </a:endParaRPr>
          </a:p>
        </p:txBody>
      </p:sp>
      <p:sp>
        <p:nvSpPr>
          <p:cNvPr id="2336" name="Google Shape;2336;g3160d969a0a_0_491"/>
          <p:cNvSpPr/>
          <p:nvPr/>
        </p:nvSpPr>
        <p:spPr>
          <a:xfrm>
            <a:off x="4863749" y="1136710"/>
            <a:ext cx="4163400" cy="2037300"/>
          </a:xfrm>
          <a:prstGeom prst="rect">
            <a:avLst/>
          </a:prstGeom>
          <a:solidFill>
            <a:schemeClr val="lt1"/>
          </a:solidFill>
          <a:ln>
            <a:noFill/>
          </a:ln>
        </p:spPr>
        <p:txBody>
          <a:bodyPr anchorCtr="0" anchor="t" bIns="140400" lIns="108000" spcFirstLastPara="1" rIns="108000" wrap="square" tIns="140400">
            <a:noAutofit/>
          </a:bodyPr>
          <a:lstStyle/>
          <a:p>
            <a:pPr indent="0" lvl="0" marL="457200" marR="0" rtl="0" algn="just">
              <a:lnSpc>
                <a:spcPct val="110000"/>
              </a:lnSpc>
              <a:spcBef>
                <a:spcPts val="0"/>
              </a:spcBef>
              <a:spcAft>
                <a:spcPts val="0"/>
              </a:spcAft>
              <a:buNone/>
            </a:pPr>
            <a:r>
              <a:rPr lang="en-US" sz="2600">
                <a:latin typeface="Calibri"/>
                <a:ea typeface="Calibri"/>
                <a:cs typeface="Calibri"/>
                <a:sym typeface="Calibri"/>
              </a:rPr>
              <a:t>If the variable condition against the value is true then the action is executed </a:t>
            </a:r>
            <a:endParaRPr sz="2600">
              <a:latin typeface="Calibri"/>
              <a:ea typeface="Calibri"/>
              <a:cs typeface="Calibri"/>
              <a:sym typeface="Calibri"/>
            </a:endParaRPr>
          </a:p>
        </p:txBody>
      </p:sp>
      <p:sp>
        <p:nvSpPr>
          <p:cNvPr id="2337" name="Google Shape;2337;g3160d969a0a_0_491"/>
          <p:cNvSpPr/>
          <p:nvPr/>
        </p:nvSpPr>
        <p:spPr>
          <a:xfrm>
            <a:off x="571500" y="4059425"/>
            <a:ext cx="6363000" cy="2449500"/>
          </a:xfrm>
          <a:prstGeom prst="roundRect">
            <a:avLst>
              <a:gd fmla="val 16667" name="adj"/>
            </a:avLst>
          </a:prstGeom>
          <a:noFill/>
          <a:ln cap="flat" cmpd="sng" w="9525">
            <a:solidFill>
              <a:schemeClr val="accent2"/>
            </a:solidFill>
            <a:prstDash val="dot"/>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if </a:t>
            </a:r>
            <a:r>
              <a:rPr lang="en-US" sz="2400">
                <a:latin typeface="Consolas"/>
                <a:ea typeface="Consolas"/>
                <a:cs typeface="Consolas"/>
                <a:sym typeface="Consolas"/>
              </a:rPr>
              <a:t> [[ variable </a:t>
            </a:r>
            <a:r>
              <a:rPr lang="en-US" sz="2400">
                <a:solidFill>
                  <a:schemeClr val="accent2"/>
                </a:solidFill>
                <a:latin typeface="Consolas"/>
                <a:ea typeface="Consolas"/>
                <a:cs typeface="Consolas"/>
                <a:sym typeface="Consolas"/>
              </a:rPr>
              <a:t>condition</a:t>
            </a:r>
            <a:r>
              <a:rPr lang="en-US" sz="2400">
                <a:latin typeface="Consolas"/>
                <a:ea typeface="Consolas"/>
                <a:cs typeface="Consolas"/>
                <a:sym typeface="Consolas"/>
              </a:rPr>
              <a:t> </a:t>
            </a:r>
            <a:r>
              <a:rPr lang="en-US" sz="2400">
                <a:solidFill>
                  <a:schemeClr val="accent6"/>
                </a:solidFill>
                <a:latin typeface="Consolas"/>
                <a:ea typeface="Consolas"/>
                <a:cs typeface="Consolas"/>
                <a:sym typeface="Consolas"/>
              </a:rPr>
              <a:t>value</a:t>
            </a:r>
            <a:r>
              <a:rPr lang="en-US" sz="2400">
                <a:latin typeface="Consolas"/>
                <a:ea typeface="Consolas"/>
                <a:cs typeface="Consolas"/>
                <a:sym typeface="Consolas"/>
              </a:rPr>
              <a:t> ]] </a:t>
            </a:r>
            <a:r>
              <a:rPr lang="en-US" sz="2400">
                <a:solidFill>
                  <a:schemeClr val="accent2"/>
                </a:solidFill>
                <a:latin typeface="Consolas"/>
                <a:ea typeface="Consolas"/>
                <a:cs typeface="Consolas"/>
                <a:sym typeface="Consolas"/>
              </a:rPr>
              <a:t> </a:t>
            </a:r>
            <a:endParaRPr sz="2400">
              <a:solidFill>
                <a:schemeClr val="accent2"/>
              </a:solidFill>
              <a:latin typeface="Consolas"/>
              <a:ea typeface="Consolas"/>
              <a:cs typeface="Consolas"/>
              <a:sym typeface="Consolas"/>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then</a:t>
            </a:r>
            <a:r>
              <a:rPr lang="en-US" sz="2400">
                <a:solidFill>
                  <a:schemeClr val="accent5"/>
                </a:solidFill>
                <a:latin typeface="Consolas"/>
                <a:ea typeface="Consolas"/>
                <a:cs typeface="Consolas"/>
                <a:sym typeface="Consolas"/>
              </a:rPr>
              <a:t> </a:t>
            </a:r>
            <a:endParaRPr>
              <a:solidFill>
                <a:schemeClr val="accent5"/>
              </a:solidFill>
            </a:endParaRPr>
          </a:p>
          <a:p>
            <a:pPr indent="0" lvl="0" marL="0" marR="0" rtl="0" algn="l">
              <a:spcBef>
                <a:spcPts val="0"/>
              </a:spcBef>
              <a:spcAft>
                <a:spcPts val="0"/>
              </a:spcAft>
              <a:buNone/>
            </a:pPr>
            <a:r>
              <a:rPr lang="en-US" sz="2400">
                <a:latin typeface="Consolas"/>
                <a:ea typeface="Consolas"/>
                <a:cs typeface="Consolas"/>
                <a:sym typeface="Consolas"/>
              </a:rPr>
              <a:t>	instruction1</a:t>
            </a:r>
            <a:endParaRPr sz="2400">
              <a:latin typeface="Consolas"/>
              <a:ea typeface="Consolas"/>
              <a:cs typeface="Consolas"/>
              <a:sym typeface="Consolas"/>
            </a:endParaRPr>
          </a:p>
          <a:p>
            <a:pPr indent="0" lvl="0" marL="0" marR="0" rtl="0" algn="l">
              <a:spcBef>
                <a:spcPts val="0"/>
              </a:spcBef>
              <a:spcAft>
                <a:spcPts val="0"/>
              </a:spcAft>
              <a:buNone/>
            </a:pPr>
            <a:r>
              <a:rPr lang="en-US" sz="2400">
                <a:latin typeface="Consolas"/>
                <a:ea typeface="Consolas"/>
                <a:cs typeface="Consolas"/>
                <a:sym typeface="Consolas"/>
              </a:rPr>
              <a:t>   instruction2</a:t>
            </a:r>
            <a:endParaRPr sz="2400">
              <a:latin typeface="Consolas"/>
              <a:ea typeface="Consolas"/>
              <a:cs typeface="Consolas"/>
              <a:sym typeface="Consolas"/>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else</a:t>
            </a:r>
            <a:endParaRPr sz="2400">
              <a:latin typeface="Consolas"/>
              <a:ea typeface="Consolas"/>
              <a:cs typeface="Consolas"/>
              <a:sym typeface="Consolas"/>
            </a:endParaRPr>
          </a:p>
          <a:p>
            <a:pPr indent="457200" lvl="0" marL="0" marR="0" rtl="0" algn="l">
              <a:spcBef>
                <a:spcPts val="0"/>
              </a:spcBef>
              <a:spcAft>
                <a:spcPts val="0"/>
              </a:spcAft>
              <a:buNone/>
            </a:pPr>
            <a:r>
              <a:rPr lang="en-US" sz="2400">
                <a:latin typeface="Consolas"/>
                <a:ea typeface="Consolas"/>
                <a:cs typeface="Consolas"/>
                <a:sym typeface="Consolas"/>
              </a:rPr>
              <a:t>instruction3</a:t>
            </a:r>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fi</a:t>
            </a:r>
            <a:endParaRPr>
              <a:solidFill>
                <a:schemeClr val="accent5"/>
              </a:solidFill>
            </a:endParaRPr>
          </a:p>
        </p:txBody>
      </p:sp>
      <p:sp>
        <p:nvSpPr>
          <p:cNvPr id="2338" name="Google Shape;2338;g3160d969a0a_0_491"/>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“if” loop</a:t>
            </a:r>
            <a:endParaRPr b="1" i="1" sz="3600">
              <a:solidFill>
                <a:srgbClr val="1155CC"/>
              </a:solidFill>
              <a:latin typeface="Short Stack"/>
              <a:ea typeface="Short Stack"/>
              <a:cs typeface="Short Stack"/>
              <a:sym typeface="Short Stack"/>
            </a:endParaRPr>
          </a:p>
        </p:txBody>
      </p:sp>
      <p:sp>
        <p:nvSpPr>
          <p:cNvPr id="2339" name="Google Shape;2339;g3160d969a0a_0_491"/>
          <p:cNvSpPr txBox="1"/>
          <p:nvPr/>
        </p:nvSpPr>
        <p:spPr>
          <a:xfrm>
            <a:off x="1741250" y="1026175"/>
            <a:ext cx="3000000" cy="265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007020"/>
                </a:solidFill>
                <a:latin typeface="Calibri"/>
                <a:ea typeface="Calibri"/>
                <a:cs typeface="Calibri"/>
                <a:sym typeface="Calibri"/>
              </a:rPr>
              <a:t>if</a:t>
            </a:r>
            <a:r>
              <a:rPr lang="en-US" sz="2200">
                <a:solidFill>
                  <a:srgbClr val="1F2937"/>
                </a:solidFill>
                <a:latin typeface="Calibri"/>
                <a:ea typeface="Calibri"/>
                <a:cs typeface="Calibri"/>
                <a:sym typeface="Calibri"/>
              </a:rPr>
              <a:t>  TEST-COMMAND</a:t>
            </a:r>
            <a:endParaRPr sz="2200">
              <a:solidFill>
                <a:srgbClr val="1F2937"/>
              </a:solidFill>
              <a:latin typeface="Calibri"/>
              <a:ea typeface="Calibri"/>
              <a:cs typeface="Calibri"/>
              <a:sym typeface="Calibri"/>
            </a:endParaRPr>
          </a:p>
          <a:p>
            <a:pPr indent="0" lvl="0" marL="0" rtl="0" algn="l">
              <a:lnSpc>
                <a:spcPct val="115000"/>
              </a:lnSpc>
              <a:spcBef>
                <a:spcPts val="0"/>
              </a:spcBef>
              <a:spcAft>
                <a:spcPts val="0"/>
              </a:spcAft>
              <a:buNone/>
            </a:pPr>
            <a:r>
              <a:t/>
            </a:r>
            <a:endParaRPr sz="2200">
              <a:solidFill>
                <a:srgbClr val="1F2937"/>
              </a:solidFill>
              <a:latin typeface="Calibri"/>
              <a:ea typeface="Calibri"/>
              <a:cs typeface="Calibri"/>
              <a:sym typeface="Calibri"/>
            </a:endParaRPr>
          </a:p>
          <a:p>
            <a:pPr indent="0" lvl="0" marL="0" rtl="0" algn="l">
              <a:spcBef>
                <a:spcPts val="0"/>
              </a:spcBef>
              <a:spcAft>
                <a:spcPts val="0"/>
              </a:spcAft>
              <a:buNone/>
            </a:pPr>
            <a:r>
              <a:rPr b="1" lang="en-US" sz="2200">
                <a:solidFill>
                  <a:srgbClr val="007020"/>
                </a:solidFill>
                <a:latin typeface="Calibri"/>
                <a:ea typeface="Calibri"/>
                <a:cs typeface="Calibri"/>
                <a:sym typeface="Calibri"/>
              </a:rPr>
              <a:t>then</a:t>
            </a:r>
            <a:endParaRPr sz="2200">
              <a:solidFill>
                <a:srgbClr val="1F2937"/>
              </a:solidFill>
              <a:latin typeface="Calibri"/>
              <a:ea typeface="Calibri"/>
              <a:cs typeface="Calibri"/>
              <a:sym typeface="Calibri"/>
            </a:endParaRPr>
          </a:p>
          <a:p>
            <a:pPr indent="0" lvl="0" marL="0" rtl="0" algn="l">
              <a:lnSpc>
                <a:spcPct val="115000"/>
              </a:lnSpc>
              <a:spcBef>
                <a:spcPts val="0"/>
              </a:spcBef>
              <a:spcAft>
                <a:spcPts val="0"/>
              </a:spcAft>
              <a:buNone/>
            </a:pPr>
            <a:r>
              <a:t/>
            </a:r>
            <a:endParaRPr sz="2200">
              <a:solidFill>
                <a:srgbClr val="1F2937"/>
              </a:solidFill>
              <a:latin typeface="Calibri"/>
              <a:ea typeface="Calibri"/>
              <a:cs typeface="Calibri"/>
              <a:sym typeface="Calibri"/>
            </a:endParaRPr>
          </a:p>
          <a:p>
            <a:pPr indent="0" lvl="0" marL="0" rtl="0" algn="l">
              <a:spcBef>
                <a:spcPts val="0"/>
              </a:spcBef>
              <a:spcAft>
                <a:spcPts val="0"/>
              </a:spcAft>
              <a:buNone/>
            </a:pPr>
            <a:r>
              <a:rPr lang="en-US" sz="2200">
                <a:solidFill>
                  <a:srgbClr val="1F2937"/>
                </a:solidFill>
                <a:latin typeface="Calibri"/>
                <a:ea typeface="Calibri"/>
                <a:cs typeface="Calibri"/>
                <a:sym typeface="Calibri"/>
              </a:rPr>
              <a:t> STATEMENT 1</a:t>
            </a:r>
            <a:endParaRPr sz="2200">
              <a:solidFill>
                <a:srgbClr val="1F2937"/>
              </a:solidFill>
              <a:latin typeface="Calibri"/>
              <a:ea typeface="Calibri"/>
              <a:cs typeface="Calibri"/>
              <a:sym typeface="Calibri"/>
            </a:endParaRPr>
          </a:p>
          <a:p>
            <a:pPr indent="0" lvl="0" marL="0" rtl="0" algn="l">
              <a:spcBef>
                <a:spcPts val="0"/>
              </a:spcBef>
              <a:spcAft>
                <a:spcPts val="0"/>
              </a:spcAft>
              <a:buNone/>
            </a:pPr>
            <a:r>
              <a:t/>
            </a:r>
            <a:endParaRPr sz="2200">
              <a:solidFill>
                <a:srgbClr val="1F2937"/>
              </a:solidFill>
              <a:latin typeface="Calibri"/>
              <a:ea typeface="Calibri"/>
              <a:cs typeface="Calibri"/>
              <a:sym typeface="Calibri"/>
            </a:endParaRPr>
          </a:p>
          <a:p>
            <a:pPr indent="0" lvl="0" marL="0" rtl="0" algn="l">
              <a:lnSpc>
                <a:spcPct val="115000"/>
              </a:lnSpc>
              <a:spcBef>
                <a:spcPts val="0"/>
              </a:spcBef>
              <a:spcAft>
                <a:spcPts val="0"/>
              </a:spcAft>
              <a:buNone/>
            </a:pPr>
            <a:r>
              <a:rPr b="1" lang="en-US" sz="2200">
                <a:solidFill>
                  <a:srgbClr val="007020"/>
                </a:solidFill>
                <a:latin typeface="Calibri"/>
                <a:ea typeface="Calibri"/>
                <a:cs typeface="Calibri"/>
                <a:sym typeface="Calibri"/>
              </a:rPr>
              <a:t>fi</a:t>
            </a:r>
            <a:endParaRPr b="1" sz="2200">
              <a:solidFill>
                <a:srgbClr val="007020"/>
              </a:solidFill>
              <a:latin typeface="Calibri"/>
              <a:ea typeface="Calibri"/>
              <a:cs typeface="Calibri"/>
              <a:sym typeface="Calibri"/>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4" name="Shape 2344"/>
        <p:cNvGrpSpPr/>
        <p:nvPr/>
      </p:nvGrpSpPr>
      <p:grpSpPr>
        <a:xfrm>
          <a:off x="0" y="0"/>
          <a:ext cx="0" cy="0"/>
          <a:chOff x="0" y="0"/>
          <a:chExt cx="0" cy="0"/>
        </a:xfrm>
      </p:grpSpPr>
      <p:sp>
        <p:nvSpPr>
          <p:cNvPr id="2345" name="Google Shape;2345;g3160d969a0a_3_8"/>
          <p:cNvSpPr/>
          <p:nvPr/>
        </p:nvSpPr>
        <p:spPr>
          <a:xfrm>
            <a:off x="571500" y="1026182"/>
            <a:ext cx="3289200" cy="5232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i="1" lang="en-US" sz="2800">
                <a:solidFill>
                  <a:schemeClr val="accent4"/>
                </a:solidFill>
                <a:latin typeface="Calibri"/>
                <a:ea typeface="Calibri"/>
                <a:cs typeface="Calibri"/>
                <a:sym typeface="Calibri"/>
              </a:rPr>
              <a:t>if</a:t>
            </a:r>
            <a:r>
              <a:rPr b="1" lang="en-US" sz="2800">
                <a:solidFill>
                  <a:schemeClr val="accent4"/>
                </a:solidFill>
                <a:latin typeface="Calibri"/>
                <a:ea typeface="Calibri"/>
                <a:cs typeface="Calibri"/>
                <a:sym typeface="Calibri"/>
              </a:rPr>
              <a:t>…</a:t>
            </a:r>
            <a:endParaRPr b="1" sz="2600">
              <a:solidFill>
                <a:schemeClr val="accent4"/>
              </a:solidFill>
              <a:latin typeface="Calibri"/>
              <a:ea typeface="Calibri"/>
              <a:cs typeface="Calibri"/>
              <a:sym typeface="Calibri"/>
            </a:endParaRPr>
          </a:p>
        </p:txBody>
      </p:sp>
      <p:sp>
        <p:nvSpPr>
          <p:cNvPr id="2346" name="Google Shape;2346;g3160d969a0a_3_8"/>
          <p:cNvSpPr/>
          <p:nvPr/>
        </p:nvSpPr>
        <p:spPr>
          <a:xfrm>
            <a:off x="4847299" y="1154385"/>
            <a:ext cx="4163400" cy="2037300"/>
          </a:xfrm>
          <a:prstGeom prst="rect">
            <a:avLst/>
          </a:prstGeom>
          <a:solidFill>
            <a:schemeClr val="lt1"/>
          </a:solidFill>
          <a:ln>
            <a:noFill/>
          </a:ln>
        </p:spPr>
        <p:txBody>
          <a:bodyPr anchorCtr="0" anchor="t" bIns="140400" lIns="108000" spcFirstLastPara="1" rIns="108000" wrap="square" tIns="140400">
            <a:noAutofit/>
          </a:bodyPr>
          <a:lstStyle/>
          <a:p>
            <a:pPr indent="0" lvl="0" marL="457200" marR="0" rtl="0" algn="just">
              <a:lnSpc>
                <a:spcPct val="110000"/>
              </a:lnSpc>
              <a:spcBef>
                <a:spcPts val="0"/>
              </a:spcBef>
              <a:spcAft>
                <a:spcPts val="0"/>
              </a:spcAft>
              <a:buNone/>
            </a:pPr>
            <a:r>
              <a:rPr lang="en-US" sz="2600">
                <a:latin typeface="Calibri"/>
                <a:ea typeface="Calibri"/>
                <a:cs typeface="Calibri"/>
                <a:sym typeface="Calibri"/>
              </a:rPr>
              <a:t>If the variable condition against the value is true then the action is executed </a:t>
            </a:r>
            <a:r>
              <a:rPr lang="en-US" sz="2600">
                <a:solidFill>
                  <a:srgbClr val="FF0000"/>
                </a:solidFill>
                <a:latin typeface="Calibri"/>
                <a:ea typeface="Calibri"/>
                <a:cs typeface="Calibri"/>
                <a:sym typeface="Calibri"/>
              </a:rPr>
              <a:t>otherwise the else condition is applied</a:t>
            </a:r>
            <a:endParaRPr sz="2600">
              <a:solidFill>
                <a:srgbClr val="FF0000"/>
              </a:solidFill>
              <a:latin typeface="Calibri"/>
              <a:ea typeface="Calibri"/>
              <a:cs typeface="Calibri"/>
              <a:sym typeface="Calibri"/>
            </a:endParaRPr>
          </a:p>
        </p:txBody>
      </p:sp>
      <p:sp>
        <p:nvSpPr>
          <p:cNvPr id="2347" name="Google Shape;2347;g3160d969a0a_3_8"/>
          <p:cNvSpPr/>
          <p:nvPr/>
        </p:nvSpPr>
        <p:spPr>
          <a:xfrm>
            <a:off x="571500" y="4059425"/>
            <a:ext cx="6363000" cy="2449500"/>
          </a:xfrm>
          <a:prstGeom prst="roundRect">
            <a:avLst>
              <a:gd fmla="val 16667" name="adj"/>
            </a:avLst>
          </a:prstGeom>
          <a:noFill/>
          <a:ln cap="flat" cmpd="sng" w="9525">
            <a:solidFill>
              <a:schemeClr val="accent2"/>
            </a:solidFill>
            <a:prstDash val="dot"/>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if </a:t>
            </a:r>
            <a:r>
              <a:rPr lang="en-US" sz="2400">
                <a:latin typeface="Consolas"/>
                <a:ea typeface="Consolas"/>
                <a:cs typeface="Consolas"/>
                <a:sym typeface="Consolas"/>
              </a:rPr>
              <a:t> [[ variable </a:t>
            </a:r>
            <a:r>
              <a:rPr lang="en-US" sz="2400">
                <a:solidFill>
                  <a:schemeClr val="accent2"/>
                </a:solidFill>
                <a:latin typeface="Consolas"/>
                <a:ea typeface="Consolas"/>
                <a:cs typeface="Consolas"/>
                <a:sym typeface="Consolas"/>
              </a:rPr>
              <a:t>condition</a:t>
            </a:r>
            <a:r>
              <a:rPr lang="en-US" sz="2400">
                <a:latin typeface="Consolas"/>
                <a:ea typeface="Consolas"/>
                <a:cs typeface="Consolas"/>
                <a:sym typeface="Consolas"/>
              </a:rPr>
              <a:t> </a:t>
            </a:r>
            <a:r>
              <a:rPr lang="en-US" sz="2400">
                <a:solidFill>
                  <a:schemeClr val="accent6"/>
                </a:solidFill>
                <a:latin typeface="Consolas"/>
                <a:ea typeface="Consolas"/>
                <a:cs typeface="Consolas"/>
                <a:sym typeface="Consolas"/>
              </a:rPr>
              <a:t>value</a:t>
            </a:r>
            <a:r>
              <a:rPr lang="en-US" sz="2400">
                <a:latin typeface="Consolas"/>
                <a:ea typeface="Consolas"/>
                <a:cs typeface="Consolas"/>
                <a:sym typeface="Consolas"/>
              </a:rPr>
              <a:t> ]] </a:t>
            </a:r>
            <a:r>
              <a:rPr lang="en-US" sz="2400">
                <a:solidFill>
                  <a:schemeClr val="accent2"/>
                </a:solidFill>
                <a:latin typeface="Consolas"/>
                <a:ea typeface="Consolas"/>
                <a:cs typeface="Consolas"/>
                <a:sym typeface="Consolas"/>
              </a:rPr>
              <a:t> </a:t>
            </a:r>
            <a:endParaRPr sz="2400">
              <a:solidFill>
                <a:schemeClr val="accent2"/>
              </a:solidFill>
              <a:latin typeface="Consolas"/>
              <a:ea typeface="Consolas"/>
              <a:cs typeface="Consolas"/>
              <a:sym typeface="Consolas"/>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then</a:t>
            </a:r>
            <a:r>
              <a:rPr lang="en-US" sz="2400">
                <a:solidFill>
                  <a:schemeClr val="accent5"/>
                </a:solidFill>
                <a:latin typeface="Consolas"/>
                <a:ea typeface="Consolas"/>
                <a:cs typeface="Consolas"/>
                <a:sym typeface="Consolas"/>
              </a:rPr>
              <a:t> </a:t>
            </a:r>
            <a:endParaRPr>
              <a:solidFill>
                <a:schemeClr val="accent5"/>
              </a:solidFill>
            </a:endParaRPr>
          </a:p>
          <a:p>
            <a:pPr indent="0" lvl="0" marL="0" marR="0" rtl="0" algn="l">
              <a:spcBef>
                <a:spcPts val="0"/>
              </a:spcBef>
              <a:spcAft>
                <a:spcPts val="0"/>
              </a:spcAft>
              <a:buNone/>
            </a:pPr>
            <a:r>
              <a:rPr lang="en-US" sz="2400">
                <a:latin typeface="Consolas"/>
                <a:ea typeface="Consolas"/>
                <a:cs typeface="Consolas"/>
                <a:sym typeface="Consolas"/>
              </a:rPr>
              <a:t>	instruction1</a:t>
            </a:r>
            <a:endParaRPr sz="2400">
              <a:latin typeface="Consolas"/>
              <a:ea typeface="Consolas"/>
              <a:cs typeface="Consolas"/>
              <a:sym typeface="Consolas"/>
            </a:endParaRPr>
          </a:p>
          <a:p>
            <a:pPr indent="0" lvl="0" marL="0" marR="0" rtl="0" algn="l">
              <a:spcBef>
                <a:spcPts val="0"/>
              </a:spcBef>
              <a:spcAft>
                <a:spcPts val="0"/>
              </a:spcAft>
              <a:buNone/>
            </a:pPr>
            <a:r>
              <a:rPr lang="en-US" sz="2400">
                <a:latin typeface="Consolas"/>
                <a:ea typeface="Consolas"/>
                <a:cs typeface="Consolas"/>
                <a:sym typeface="Consolas"/>
              </a:rPr>
              <a:t>   instruction2</a:t>
            </a:r>
            <a:endParaRPr sz="2400">
              <a:latin typeface="Consolas"/>
              <a:ea typeface="Consolas"/>
              <a:cs typeface="Consolas"/>
              <a:sym typeface="Consolas"/>
            </a:endParaRPr>
          </a:p>
          <a:p>
            <a:pPr indent="0" lvl="0" marL="0" marR="0" rtl="0" algn="l">
              <a:spcBef>
                <a:spcPts val="0"/>
              </a:spcBef>
              <a:spcAft>
                <a:spcPts val="0"/>
              </a:spcAft>
              <a:buNone/>
            </a:pPr>
            <a:r>
              <a:rPr b="1" lang="en-US" sz="2400">
                <a:solidFill>
                  <a:srgbClr val="FF0000"/>
                </a:solidFill>
                <a:latin typeface="Consolas"/>
                <a:ea typeface="Consolas"/>
                <a:cs typeface="Consolas"/>
                <a:sym typeface="Consolas"/>
              </a:rPr>
              <a:t>else</a:t>
            </a:r>
            <a:endParaRPr sz="2400">
              <a:solidFill>
                <a:srgbClr val="FF0000"/>
              </a:solidFill>
              <a:latin typeface="Consolas"/>
              <a:ea typeface="Consolas"/>
              <a:cs typeface="Consolas"/>
              <a:sym typeface="Consolas"/>
            </a:endParaRPr>
          </a:p>
          <a:p>
            <a:pPr indent="457200" lvl="0" marL="0" marR="0" rtl="0" algn="l">
              <a:spcBef>
                <a:spcPts val="0"/>
              </a:spcBef>
              <a:spcAft>
                <a:spcPts val="0"/>
              </a:spcAft>
              <a:buNone/>
            </a:pPr>
            <a:r>
              <a:rPr lang="en-US" sz="2400">
                <a:solidFill>
                  <a:srgbClr val="FF0000"/>
                </a:solidFill>
                <a:latin typeface="Consolas"/>
                <a:ea typeface="Consolas"/>
                <a:cs typeface="Consolas"/>
                <a:sym typeface="Consolas"/>
              </a:rPr>
              <a:t>instruction3</a:t>
            </a:r>
            <a:endParaRPr>
              <a:solidFill>
                <a:srgbClr val="FF0000"/>
              </a:solidFill>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fi</a:t>
            </a:r>
            <a:endParaRPr>
              <a:solidFill>
                <a:schemeClr val="accent5"/>
              </a:solidFill>
            </a:endParaRPr>
          </a:p>
        </p:txBody>
      </p:sp>
      <p:sp>
        <p:nvSpPr>
          <p:cNvPr id="2348" name="Google Shape;2348;g3160d969a0a_3_8"/>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“if” loop</a:t>
            </a:r>
            <a:endParaRPr b="1" i="1" sz="3600">
              <a:solidFill>
                <a:srgbClr val="1155CC"/>
              </a:solidFill>
              <a:latin typeface="Short Stack"/>
              <a:ea typeface="Short Stack"/>
              <a:cs typeface="Short Stack"/>
              <a:sym typeface="Short Stack"/>
            </a:endParaRPr>
          </a:p>
        </p:txBody>
      </p:sp>
      <p:sp>
        <p:nvSpPr>
          <p:cNvPr id="2349" name="Google Shape;2349;g3160d969a0a_3_8"/>
          <p:cNvSpPr txBox="1"/>
          <p:nvPr/>
        </p:nvSpPr>
        <p:spPr>
          <a:xfrm>
            <a:off x="1741250" y="1026175"/>
            <a:ext cx="3000000" cy="299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007020"/>
                </a:solidFill>
                <a:latin typeface="Calibri"/>
                <a:ea typeface="Calibri"/>
                <a:cs typeface="Calibri"/>
                <a:sym typeface="Calibri"/>
              </a:rPr>
              <a:t>if</a:t>
            </a:r>
            <a:r>
              <a:rPr lang="en-US" sz="2200">
                <a:solidFill>
                  <a:srgbClr val="1F2937"/>
                </a:solidFill>
                <a:latin typeface="Calibri"/>
                <a:ea typeface="Calibri"/>
                <a:cs typeface="Calibri"/>
                <a:sym typeface="Calibri"/>
              </a:rPr>
              <a:t>  TEST-COMMAND</a:t>
            </a:r>
            <a:endParaRPr sz="2200">
              <a:solidFill>
                <a:srgbClr val="1F2937"/>
              </a:solidFill>
              <a:latin typeface="Calibri"/>
              <a:ea typeface="Calibri"/>
              <a:cs typeface="Calibri"/>
              <a:sym typeface="Calibri"/>
            </a:endParaRPr>
          </a:p>
          <a:p>
            <a:pPr indent="0" lvl="0" marL="0" rtl="0" algn="l">
              <a:lnSpc>
                <a:spcPct val="115000"/>
              </a:lnSpc>
              <a:spcBef>
                <a:spcPts val="0"/>
              </a:spcBef>
              <a:spcAft>
                <a:spcPts val="0"/>
              </a:spcAft>
              <a:buNone/>
            </a:pPr>
            <a:r>
              <a:t/>
            </a:r>
            <a:endParaRPr sz="2200">
              <a:solidFill>
                <a:srgbClr val="1F2937"/>
              </a:solidFill>
              <a:latin typeface="Calibri"/>
              <a:ea typeface="Calibri"/>
              <a:cs typeface="Calibri"/>
              <a:sym typeface="Calibri"/>
            </a:endParaRPr>
          </a:p>
          <a:p>
            <a:pPr indent="0" lvl="0" marL="0" rtl="0" algn="l">
              <a:spcBef>
                <a:spcPts val="0"/>
              </a:spcBef>
              <a:spcAft>
                <a:spcPts val="0"/>
              </a:spcAft>
              <a:buNone/>
            </a:pPr>
            <a:r>
              <a:rPr b="1" lang="en-US" sz="2200">
                <a:solidFill>
                  <a:srgbClr val="007020"/>
                </a:solidFill>
                <a:latin typeface="Calibri"/>
                <a:ea typeface="Calibri"/>
                <a:cs typeface="Calibri"/>
                <a:sym typeface="Calibri"/>
              </a:rPr>
              <a:t>then</a:t>
            </a:r>
            <a:endParaRPr sz="2200">
              <a:solidFill>
                <a:srgbClr val="1F2937"/>
              </a:solidFill>
              <a:latin typeface="Calibri"/>
              <a:ea typeface="Calibri"/>
              <a:cs typeface="Calibri"/>
              <a:sym typeface="Calibri"/>
            </a:endParaRPr>
          </a:p>
          <a:p>
            <a:pPr indent="0" lvl="0" marL="0" rtl="0" algn="l">
              <a:lnSpc>
                <a:spcPct val="115000"/>
              </a:lnSpc>
              <a:spcBef>
                <a:spcPts val="0"/>
              </a:spcBef>
              <a:spcAft>
                <a:spcPts val="0"/>
              </a:spcAft>
              <a:buNone/>
            </a:pPr>
            <a:r>
              <a:t/>
            </a:r>
            <a:endParaRPr sz="2200">
              <a:solidFill>
                <a:srgbClr val="1F2937"/>
              </a:solidFill>
              <a:latin typeface="Calibri"/>
              <a:ea typeface="Calibri"/>
              <a:cs typeface="Calibri"/>
              <a:sym typeface="Calibri"/>
            </a:endParaRPr>
          </a:p>
          <a:p>
            <a:pPr indent="0" lvl="0" marL="0" rtl="0" algn="l">
              <a:spcBef>
                <a:spcPts val="0"/>
              </a:spcBef>
              <a:spcAft>
                <a:spcPts val="0"/>
              </a:spcAft>
              <a:buNone/>
            </a:pPr>
            <a:r>
              <a:rPr lang="en-US" sz="2200">
                <a:solidFill>
                  <a:srgbClr val="1F2937"/>
                </a:solidFill>
                <a:latin typeface="Calibri"/>
                <a:ea typeface="Calibri"/>
                <a:cs typeface="Calibri"/>
                <a:sym typeface="Calibri"/>
              </a:rPr>
              <a:t> STATEMENT 1</a:t>
            </a:r>
            <a:endParaRPr sz="2200">
              <a:solidFill>
                <a:srgbClr val="1F2937"/>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b="1" lang="en-US" sz="2200">
                <a:solidFill>
                  <a:srgbClr val="FF0000"/>
                </a:solidFill>
                <a:latin typeface="Calibri"/>
                <a:ea typeface="Calibri"/>
                <a:cs typeface="Calibri"/>
                <a:sym typeface="Calibri"/>
              </a:rPr>
              <a:t>else</a:t>
            </a:r>
            <a:endParaRPr b="1" sz="2200">
              <a:solidFill>
                <a:srgbClr val="FF0000"/>
              </a:solidFill>
              <a:latin typeface="Calibri"/>
              <a:ea typeface="Calibri"/>
              <a:cs typeface="Calibri"/>
              <a:sym typeface="Calibri"/>
            </a:endParaRPr>
          </a:p>
          <a:p>
            <a:pPr indent="0" lvl="0" marL="0" rtl="0" algn="l">
              <a:spcBef>
                <a:spcPts val="0"/>
              </a:spcBef>
              <a:spcAft>
                <a:spcPts val="0"/>
              </a:spcAft>
              <a:buNone/>
            </a:pPr>
            <a:r>
              <a:rPr lang="en-US" sz="2200">
                <a:solidFill>
                  <a:srgbClr val="FF0000"/>
                </a:solidFill>
                <a:latin typeface="Calibri"/>
                <a:ea typeface="Calibri"/>
                <a:cs typeface="Calibri"/>
                <a:sym typeface="Calibri"/>
              </a:rPr>
              <a:t>STATEMENT 2</a:t>
            </a:r>
            <a:endParaRPr sz="2200">
              <a:solidFill>
                <a:srgbClr val="FF0000"/>
              </a:solidFill>
              <a:latin typeface="Calibri"/>
              <a:ea typeface="Calibri"/>
              <a:cs typeface="Calibri"/>
              <a:sym typeface="Calibri"/>
            </a:endParaRPr>
          </a:p>
          <a:p>
            <a:pPr indent="0" lvl="0" marL="0" rtl="0" algn="l">
              <a:lnSpc>
                <a:spcPct val="115000"/>
              </a:lnSpc>
              <a:spcBef>
                <a:spcPts val="0"/>
              </a:spcBef>
              <a:spcAft>
                <a:spcPts val="0"/>
              </a:spcAft>
              <a:buNone/>
            </a:pPr>
            <a:r>
              <a:rPr b="1" lang="en-US" sz="2200">
                <a:solidFill>
                  <a:srgbClr val="007020"/>
                </a:solidFill>
                <a:latin typeface="Calibri"/>
                <a:ea typeface="Calibri"/>
                <a:cs typeface="Calibri"/>
                <a:sym typeface="Calibri"/>
              </a:rPr>
              <a:t>fi</a:t>
            </a:r>
            <a:endParaRPr b="1" sz="2200">
              <a:solidFill>
                <a:srgbClr val="007020"/>
              </a:solidFill>
              <a:latin typeface="Calibri"/>
              <a:ea typeface="Calibri"/>
              <a:cs typeface="Calibri"/>
              <a:sym typeface="Calibri"/>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4" name="Shape 2354"/>
        <p:cNvGrpSpPr/>
        <p:nvPr/>
      </p:nvGrpSpPr>
      <p:grpSpPr>
        <a:xfrm>
          <a:off x="0" y="0"/>
          <a:ext cx="0" cy="0"/>
          <a:chOff x="0" y="0"/>
          <a:chExt cx="0" cy="0"/>
        </a:xfrm>
      </p:grpSpPr>
      <p:sp>
        <p:nvSpPr>
          <p:cNvPr id="2355" name="Google Shape;2355;g3160d969a0a_0_588"/>
          <p:cNvSpPr/>
          <p:nvPr/>
        </p:nvSpPr>
        <p:spPr>
          <a:xfrm>
            <a:off x="571500" y="1026182"/>
            <a:ext cx="3289200" cy="5232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i="1" lang="en-US" sz="2800">
                <a:solidFill>
                  <a:schemeClr val="accent4"/>
                </a:solidFill>
                <a:latin typeface="Calibri"/>
                <a:ea typeface="Calibri"/>
                <a:cs typeface="Calibri"/>
                <a:sym typeface="Calibri"/>
              </a:rPr>
              <a:t>for</a:t>
            </a:r>
            <a:r>
              <a:rPr b="1" lang="en-US" sz="2800">
                <a:solidFill>
                  <a:schemeClr val="accent4"/>
                </a:solidFill>
                <a:latin typeface="Calibri"/>
                <a:ea typeface="Calibri"/>
                <a:cs typeface="Calibri"/>
                <a:sym typeface="Calibri"/>
              </a:rPr>
              <a:t>…</a:t>
            </a:r>
            <a:endParaRPr b="1" sz="2600">
              <a:solidFill>
                <a:schemeClr val="accent4"/>
              </a:solidFill>
              <a:latin typeface="Calibri"/>
              <a:ea typeface="Calibri"/>
              <a:cs typeface="Calibri"/>
              <a:sym typeface="Calibri"/>
            </a:endParaRPr>
          </a:p>
        </p:txBody>
      </p:sp>
      <p:sp>
        <p:nvSpPr>
          <p:cNvPr id="2356" name="Google Shape;2356;g3160d969a0a_0_588"/>
          <p:cNvSpPr/>
          <p:nvPr/>
        </p:nvSpPr>
        <p:spPr>
          <a:xfrm>
            <a:off x="4863749" y="1631610"/>
            <a:ext cx="4163400" cy="2037300"/>
          </a:xfrm>
          <a:prstGeom prst="rect">
            <a:avLst/>
          </a:prstGeom>
          <a:solidFill>
            <a:schemeClr val="lt1"/>
          </a:solidFill>
          <a:ln>
            <a:noFill/>
          </a:ln>
        </p:spPr>
        <p:txBody>
          <a:bodyPr anchorCtr="0" anchor="t" bIns="140400" lIns="108000" spcFirstLastPara="1" rIns="108000" wrap="square" tIns="140400">
            <a:noAutofit/>
          </a:bodyPr>
          <a:lstStyle/>
          <a:p>
            <a:pPr indent="-457200" lvl="0" marL="457200" marR="0" rtl="0" algn="just">
              <a:lnSpc>
                <a:spcPct val="110000"/>
              </a:lnSpc>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To parse a directory</a:t>
            </a:r>
            <a:endParaRPr sz="1000">
              <a:solidFill>
                <a:schemeClr val="dk1"/>
              </a:solidFill>
              <a:latin typeface="Calibri"/>
              <a:ea typeface="Calibri"/>
              <a:cs typeface="Calibri"/>
              <a:sym typeface="Calibri"/>
            </a:endParaRPr>
          </a:p>
          <a:p>
            <a:pPr indent="-457200" lvl="0" marL="457200" marR="0" rtl="0" algn="just">
              <a:lnSpc>
                <a:spcPct val="110000"/>
              </a:lnSpc>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To run the same instruction on each file of the directory </a:t>
            </a:r>
            <a:endParaRPr/>
          </a:p>
        </p:txBody>
      </p:sp>
      <p:sp>
        <p:nvSpPr>
          <p:cNvPr id="2357" name="Google Shape;2357;g3160d969a0a_0_588"/>
          <p:cNvSpPr/>
          <p:nvPr/>
        </p:nvSpPr>
        <p:spPr>
          <a:xfrm>
            <a:off x="571500" y="3910501"/>
            <a:ext cx="5410200" cy="2139000"/>
          </a:xfrm>
          <a:prstGeom prst="roundRect">
            <a:avLst>
              <a:gd fmla="val 16667" name="adj"/>
            </a:avLst>
          </a:prstGeom>
          <a:noFill/>
          <a:ln cap="flat" cmpd="sng" w="9525">
            <a:solidFill>
              <a:schemeClr val="accent4"/>
            </a:solidFill>
            <a:prstDash val="dot"/>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for</a:t>
            </a:r>
            <a:r>
              <a:rPr lang="en-US" sz="2400">
                <a:latin typeface="Consolas"/>
                <a:ea typeface="Consolas"/>
                <a:cs typeface="Consolas"/>
                <a:sym typeface="Consolas"/>
              </a:rPr>
              <a:t> file </a:t>
            </a:r>
            <a:r>
              <a:rPr b="1" lang="en-US" sz="2400">
                <a:solidFill>
                  <a:schemeClr val="accent5"/>
                </a:solidFill>
                <a:latin typeface="Consolas"/>
                <a:ea typeface="Consolas"/>
                <a:cs typeface="Consolas"/>
                <a:sym typeface="Consolas"/>
              </a:rPr>
              <a:t>in</a:t>
            </a:r>
            <a:r>
              <a:rPr b="1" lang="en-US" sz="2400">
                <a:solidFill>
                  <a:srgbClr val="FF9623"/>
                </a:solidFill>
                <a:latin typeface="Consolas"/>
                <a:ea typeface="Consolas"/>
                <a:cs typeface="Consolas"/>
                <a:sym typeface="Consolas"/>
              </a:rPr>
              <a:t> </a:t>
            </a:r>
            <a:r>
              <a:rPr lang="en-US" sz="2400">
                <a:latin typeface="Consolas"/>
                <a:ea typeface="Consolas"/>
                <a:cs typeface="Consolas"/>
                <a:sym typeface="Consolas"/>
              </a:rPr>
              <a:t>* </a:t>
            </a:r>
            <a:r>
              <a:rPr lang="en-US" sz="2400">
                <a:solidFill>
                  <a:schemeClr val="accent2"/>
                </a:solidFill>
                <a:latin typeface="Consolas"/>
                <a:ea typeface="Consolas"/>
                <a:cs typeface="Consolas"/>
                <a:sym typeface="Consolas"/>
              </a:rPr>
              <a:t>; </a:t>
            </a:r>
            <a:endParaRPr sz="2400">
              <a:solidFill>
                <a:schemeClr val="accent2"/>
              </a:solidFill>
              <a:latin typeface="Consolas"/>
              <a:ea typeface="Consolas"/>
              <a:cs typeface="Consolas"/>
              <a:sym typeface="Consolas"/>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do</a:t>
            </a:r>
            <a:r>
              <a:rPr lang="en-US" sz="2400">
                <a:solidFill>
                  <a:schemeClr val="accent5"/>
                </a:solidFill>
                <a:latin typeface="Consolas"/>
                <a:ea typeface="Consolas"/>
                <a:cs typeface="Consolas"/>
                <a:sym typeface="Consolas"/>
              </a:rPr>
              <a:t> </a:t>
            </a:r>
            <a:endParaRPr>
              <a:solidFill>
                <a:schemeClr val="accent5"/>
              </a:solidFill>
            </a:endParaRPr>
          </a:p>
          <a:p>
            <a:pPr indent="0" lvl="0" marL="0" marR="0" rtl="0" algn="l">
              <a:spcBef>
                <a:spcPts val="0"/>
              </a:spcBef>
              <a:spcAft>
                <a:spcPts val="0"/>
              </a:spcAft>
              <a:buNone/>
            </a:pPr>
            <a:r>
              <a:rPr lang="en-US" sz="2400">
                <a:latin typeface="Consolas"/>
                <a:ea typeface="Consolas"/>
                <a:cs typeface="Consolas"/>
                <a:sym typeface="Consolas"/>
              </a:rPr>
              <a:t>	instruction1</a:t>
            </a:r>
            <a:endParaRPr/>
          </a:p>
          <a:p>
            <a:pPr indent="0" lvl="0" marL="0" marR="0" rtl="0" algn="l">
              <a:spcBef>
                <a:spcPts val="0"/>
              </a:spcBef>
              <a:spcAft>
                <a:spcPts val="0"/>
              </a:spcAft>
              <a:buNone/>
            </a:pPr>
            <a:r>
              <a:rPr lang="en-US" sz="2400">
                <a:latin typeface="Consolas"/>
                <a:ea typeface="Consolas"/>
                <a:cs typeface="Consolas"/>
                <a:sym typeface="Consolas"/>
              </a:rPr>
              <a:t>	instruction2</a:t>
            </a:r>
            <a:endParaRPr/>
          </a:p>
          <a:p>
            <a:pPr indent="0" lvl="0" marL="0" marR="0" rtl="0" algn="l">
              <a:spcBef>
                <a:spcPts val="0"/>
              </a:spcBef>
              <a:spcAft>
                <a:spcPts val="0"/>
              </a:spcAft>
              <a:buNone/>
            </a:pPr>
            <a:r>
              <a:rPr b="1" lang="en-US" sz="2400">
                <a:solidFill>
                  <a:schemeClr val="accent5"/>
                </a:solidFill>
                <a:latin typeface="Consolas"/>
                <a:ea typeface="Consolas"/>
                <a:cs typeface="Consolas"/>
                <a:sym typeface="Consolas"/>
              </a:rPr>
              <a:t>done</a:t>
            </a:r>
            <a:endParaRPr>
              <a:solidFill>
                <a:schemeClr val="accent5"/>
              </a:solidFill>
            </a:endParaRPr>
          </a:p>
        </p:txBody>
      </p:sp>
      <p:sp>
        <p:nvSpPr>
          <p:cNvPr id="2358" name="Google Shape;2358;g3160d969a0a_0_588"/>
          <p:cNvSpPr/>
          <p:nvPr/>
        </p:nvSpPr>
        <p:spPr>
          <a:xfrm>
            <a:off x="1056061" y="1749067"/>
            <a:ext cx="2302500" cy="1547400"/>
          </a:xfrm>
          <a:prstGeom prst="roundRect">
            <a:avLst>
              <a:gd fmla="val 16667" name="adj"/>
            </a:avLst>
          </a:prstGeom>
          <a:no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l">
              <a:lnSpc>
                <a:spcPct val="140000"/>
              </a:lnSpc>
              <a:spcBef>
                <a:spcPts val="0"/>
              </a:spcBef>
              <a:spcAft>
                <a:spcPts val="0"/>
              </a:spcAft>
              <a:buNone/>
            </a:pPr>
            <a:r>
              <a:rPr lang="en-US" sz="2000">
                <a:solidFill>
                  <a:srgbClr val="5F497A"/>
                </a:solidFill>
                <a:latin typeface="Consolas"/>
                <a:ea typeface="Consolas"/>
                <a:cs typeface="Consolas"/>
                <a:sym typeface="Consolas"/>
              </a:rPr>
              <a:t>Instruction1;</a:t>
            </a:r>
            <a:endParaRPr sz="800">
              <a:solidFill>
                <a:srgbClr val="5F497A"/>
              </a:solidFill>
              <a:latin typeface="Consolas"/>
              <a:ea typeface="Consolas"/>
              <a:cs typeface="Consolas"/>
              <a:sym typeface="Consolas"/>
            </a:endParaRPr>
          </a:p>
          <a:p>
            <a:pPr indent="0" lvl="0" marL="0" marR="0" rtl="0" algn="l">
              <a:lnSpc>
                <a:spcPct val="140000"/>
              </a:lnSpc>
              <a:spcBef>
                <a:spcPts val="0"/>
              </a:spcBef>
              <a:spcAft>
                <a:spcPts val="0"/>
              </a:spcAft>
              <a:buNone/>
            </a:pPr>
            <a:r>
              <a:rPr lang="en-US" sz="2000">
                <a:solidFill>
                  <a:srgbClr val="5F497A"/>
                </a:solidFill>
                <a:latin typeface="Consolas"/>
                <a:ea typeface="Consolas"/>
                <a:cs typeface="Consolas"/>
                <a:sym typeface="Consolas"/>
              </a:rPr>
              <a:t>instruction2;</a:t>
            </a:r>
            <a:endParaRPr>
              <a:solidFill>
                <a:srgbClr val="5F497A"/>
              </a:solidFill>
            </a:endParaRPr>
          </a:p>
          <a:p>
            <a:pPr indent="0" lvl="0" marL="0" marR="0" rtl="0" algn="l">
              <a:lnSpc>
                <a:spcPct val="140000"/>
              </a:lnSpc>
              <a:spcBef>
                <a:spcPts val="0"/>
              </a:spcBef>
              <a:spcAft>
                <a:spcPts val="0"/>
              </a:spcAft>
              <a:buNone/>
            </a:pPr>
            <a:r>
              <a:rPr lang="en-US" sz="2000">
                <a:solidFill>
                  <a:srgbClr val="5F497A"/>
                </a:solidFill>
                <a:latin typeface="Consolas"/>
                <a:ea typeface="Consolas"/>
                <a:cs typeface="Consolas"/>
                <a:sym typeface="Consolas"/>
              </a:rPr>
              <a:t>Instruction3;</a:t>
            </a:r>
            <a:endParaRPr sz="2000">
              <a:solidFill>
                <a:srgbClr val="5F497A"/>
              </a:solidFill>
              <a:latin typeface="Consolas"/>
              <a:ea typeface="Consolas"/>
              <a:cs typeface="Consolas"/>
              <a:sym typeface="Consolas"/>
            </a:endParaRPr>
          </a:p>
        </p:txBody>
      </p:sp>
      <p:sp>
        <p:nvSpPr>
          <p:cNvPr id="2359" name="Google Shape;2359;g3160d969a0a_0_588"/>
          <p:cNvSpPr/>
          <p:nvPr/>
        </p:nvSpPr>
        <p:spPr>
          <a:xfrm>
            <a:off x="3241546" y="1938538"/>
            <a:ext cx="401100" cy="1272300"/>
          </a:xfrm>
          <a:prstGeom prst="downArrow">
            <a:avLst>
              <a:gd fmla="val 50000" name="adj1"/>
              <a:gd fmla="val 50000" name="adj2"/>
            </a:avLst>
          </a:prstGeom>
          <a:solidFill>
            <a:srgbClr val="604A7B"/>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31859B"/>
              </a:solidFill>
              <a:latin typeface="Calibri"/>
              <a:ea typeface="Calibri"/>
              <a:cs typeface="Calibri"/>
              <a:sym typeface="Calibri"/>
            </a:endParaRPr>
          </a:p>
        </p:txBody>
      </p:sp>
      <p:sp>
        <p:nvSpPr>
          <p:cNvPr id="2360" name="Google Shape;2360;g3160d969a0a_0_588"/>
          <p:cNvSpPr/>
          <p:nvPr/>
        </p:nvSpPr>
        <p:spPr>
          <a:xfrm rot="-5228960">
            <a:off x="73813" y="2216109"/>
            <a:ext cx="1170248" cy="645499"/>
          </a:xfrm>
          <a:prstGeom prst="curvedDownArrow">
            <a:avLst>
              <a:gd fmla="val 25000" name="adj1"/>
              <a:gd fmla="val 50000" name="adj2"/>
              <a:gd fmla="val 25000" name="adj3"/>
            </a:avLst>
          </a:prstGeom>
          <a:solidFill>
            <a:srgbClr val="8064A2"/>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361" name="Google Shape;2361;g3160d969a0a_0_588"/>
          <p:cNvSpPr txBox="1"/>
          <p:nvPr/>
        </p:nvSpPr>
        <p:spPr>
          <a:xfrm>
            <a:off x="9575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“for” loop</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5" name="Shape 2365"/>
        <p:cNvGrpSpPr/>
        <p:nvPr/>
      </p:nvGrpSpPr>
      <p:grpSpPr>
        <a:xfrm>
          <a:off x="0" y="0"/>
          <a:ext cx="0" cy="0"/>
          <a:chOff x="0" y="0"/>
          <a:chExt cx="0" cy="0"/>
        </a:xfrm>
      </p:grpSpPr>
      <p:pic>
        <p:nvPicPr>
          <p:cNvPr id="2366" name="Google Shape;2366;g3160d969a0a_5_0"/>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2367" name="Google Shape;2367;g3160d969a0a_5_0"/>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10 </a:t>
            </a:r>
            <a:endParaRPr b="0" i="0" sz="1400" u="none" cap="none" strike="noStrike">
              <a:solidFill>
                <a:srgbClr val="000000"/>
              </a:solidFill>
              <a:latin typeface="Arial"/>
              <a:ea typeface="Arial"/>
              <a:cs typeface="Arial"/>
              <a:sym typeface="Arial"/>
            </a:endParaRPr>
          </a:p>
        </p:txBody>
      </p:sp>
      <p:sp>
        <p:nvSpPr>
          <p:cNvPr id="2368" name="Google Shape;2368;g3160d969a0a_5_0"/>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2nd scripting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2369" name="Google Shape;2369;g3160d969a0a_5_0"/>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sh</a:t>
            </a:r>
            <a:endParaRPr b="1" i="0" sz="2200" u="none" cap="none" strike="noStrike">
              <a:solidFill>
                <a:schemeClr val="accent4"/>
              </a:solidFill>
              <a:latin typeface="Calibri"/>
              <a:ea typeface="Calibri"/>
              <a:cs typeface="Calibri"/>
              <a:sym typeface="Calibri"/>
            </a:endParaRPr>
          </a:p>
        </p:txBody>
      </p:sp>
      <p:sp>
        <p:nvSpPr>
          <p:cNvPr id="2370" name="Google Shape;2370;g3160d969a0a_5_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4" name="Shape 2374"/>
        <p:cNvGrpSpPr/>
        <p:nvPr/>
      </p:nvGrpSpPr>
      <p:grpSpPr>
        <a:xfrm>
          <a:off x="0" y="0"/>
          <a:ext cx="0" cy="0"/>
          <a:chOff x="0" y="0"/>
          <a:chExt cx="0" cy="0"/>
        </a:xfrm>
      </p:grpSpPr>
      <p:sp>
        <p:nvSpPr>
          <p:cNvPr id="2375" name="Google Shape;2375;g3160d969a0a_0_487"/>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i="0" lang="en-US" sz="4800" u="none" cap="none" strike="noStrike">
                <a:solidFill>
                  <a:schemeClr val="lt1"/>
                </a:solidFill>
                <a:latin typeface="Calibri"/>
                <a:ea typeface="Calibri"/>
                <a:cs typeface="Calibri"/>
                <a:sym typeface="Calibri"/>
              </a:rPr>
              <a:t>Other useful commands </a:t>
            </a:r>
            <a:endParaRPr b="1" i="0" sz="4800" u="none" cap="none" strike="noStrike">
              <a:solidFill>
                <a:schemeClr val="lt1"/>
              </a:solidFill>
              <a:latin typeface="Calibri"/>
              <a:ea typeface="Calibri"/>
              <a:cs typeface="Calibri"/>
              <a:sym typeface="Calibri"/>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9" name="Shape 2379"/>
        <p:cNvGrpSpPr/>
        <p:nvPr/>
      </p:nvGrpSpPr>
      <p:grpSpPr>
        <a:xfrm>
          <a:off x="0" y="0"/>
          <a:ext cx="0" cy="0"/>
          <a:chOff x="0" y="0"/>
          <a:chExt cx="0" cy="0"/>
        </a:xfrm>
      </p:grpSpPr>
      <p:sp>
        <p:nvSpPr>
          <p:cNvPr id="2380" name="Google Shape;2380;p96"/>
          <p:cNvSpPr/>
          <p:nvPr/>
        </p:nvSpPr>
        <p:spPr>
          <a:xfrm>
            <a:off x="846961" y="1153846"/>
            <a:ext cx="7822800" cy="526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Disk (free) size:  </a:t>
            </a:r>
            <a:r>
              <a:rPr b="1" i="0" lang="en-US" sz="2000" u="none" cap="none" strike="noStrike">
                <a:solidFill>
                  <a:srgbClr val="F79646"/>
                </a:solidFill>
                <a:latin typeface="Arial"/>
                <a:ea typeface="Arial"/>
                <a:cs typeface="Arial"/>
                <a:sym typeface="Arial"/>
              </a:rPr>
              <a:t>df 									</a:t>
            </a:r>
            <a:r>
              <a:rPr b="0" i="0" lang="en-US" sz="2000" u="none" cap="none" strike="noStrike">
                <a:solidFill>
                  <a:srgbClr val="F79646"/>
                </a:solidFill>
                <a:latin typeface="Arial"/>
                <a:ea typeface="Arial"/>
                <a:cs typeface="Arial"/>
                <a:sym typeface="Arial"/>
              </a:rPr>
              <a:t>disk free</a:t>
            </a:r>
            <a:endParaRPr b="1" i="0" sz="2000" u="none" cap="none" strike="noStrike">
              <a:solidFill>
                <a:srgbClr val="F7964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rPr b="1"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df 				</a:t>
            </a:r>
            <a:r>
              <a:rPr b="0" i="0" lang="en-US" sz="2000" u="none" cap="none" strike="noStrike">
                <a:solidFill>
                  <a:srgbClr val="000000"/>
                </a:solidFill>
                <a:latin typeface="Arial"/>
                <a:ea typeface="Arial"/>
                <a:cs typeface="Arial"/>
                <a:sym typeface="Arial"/>
              </a:rPr>
              <a:t>occupied space in bytes</a:t>
            </a:r>
            <a:endParaRPr b="0" i="0"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1" lang="en-US" sz="1800" u="none" cap="none" strike="noStrike">
                <a:solidFill>
                  <a:srgbClr val="323232"/>
                </a:solidFill>
                <a:latin typeface="Courier New"/>
                <a:ea typeface="Courier New"/>
                <a:cs typeface="Courier New"/>
                <a:sym typeface="Courier New"/>
              </a:rPr>
              <a:t>		df -h			</a:t>
            </a:r>
            <a:r>
              <a:rPr b="0" i="0" lang="en-US" sz="2000" u="none" cap="none" strike="noStrike">
                <a:solidFill>
                  <a:srgbClr val="000000"/>
                </a:solidFill>
                <a:latin typeface="Arial"/>
                <a:ea typeface="Arial"/>
                <a:cs typeface="Arial"/>
                <a:sym typeface="Arial"/>
              </a:rPr>
              <a:t>human-readable</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Directory size: </a:t>
            </a:r>
            <a:r>
              <a:rPr b="1" i="0" lang="en-US" sz="2000" u="none" cap="none" strike="noStrike">
                <a:solidFill>
                  <a:srgbClr val="F79646"/>
                </a:solidFill>
                <a:latin typeface="Arial"/>
                <a:ea typeface="Arial"/>
                <a:cs typeface="Arial"/>
                <a:sym typeface="Arial"/>
              </a:rPr>
              <a:t>du 							</a:t>
            </a:r>
            <a:r>
              <a:rPr b="0" i="0" lang="en-US" sz="2000" u="none" cap="none" strike="noStrike">
                <a:solidFill>
                  <a:srgbClr val="F79646"/>
                </a:solidFill>
                <a:latin typeface="Arial"/>
                <a:ea typeface="Arial"/>
                <a:cs typeface="Arial"/>
                <a:sym typeface="Arial"/>
              </a:rPr>
              <a:t>disk usage</a:t>
            </a:r>
            <a:r>
              <a:rPr b="1" i="0" lang="en-US" sz="2200" u="none" cap="none" strike="noStrike">
                <a:solidFill>
                  <a:srgbClr val="000000"/>
                </a:solidFill>
                <a:latin typeface="Courier New"/>
                <a:ea typeface="Courier New"/>
                <a:cs typeface="Courier New"/>
                <a:sym typeface="Courier New"/>
              </a:rPr>
              <a:t>			</a:t>
            </a:r>
            <a:endParaRPr b="1" i="0" sz="2200" u="none" cap="none" strike="noStrike">
              <a:solidFill>
                <a:srgbClr val="000000"/>
              </a:solidFill>
              <a:latin typeface="Courier New"/>
              <a:ea typeface="Courier New"/>
              <a:cs typeface="Courier New"/>
              <a:sym typeface="Courier New"/>
            </a:endParaRPr>
          </a:p>
          <a:p>
            <a:pPr indent="457200" lvl="0" marL="457200" marR="0" rtl="0" algn="l">
              <a:lnSpc>
                <a:spcPct val="100000"/>
              </a:lnSpc>
              <a:spcBef>
                <a:spcPts val="0"/>
              </a:spcBef>
              <a:spcAft>
                <a:spcPts val="0"/>
              </a:spcAft>
              <a:buClr>
                <a:srgbClr val="000000"/>
              </a:buClr>
              <a:buSzPts val="550"/>
              <a:buFont typeface="Calibri"/>
              <a:buNone/>
            </a:pPr>
            <a:r>
              <a:rPr b="0" i="1" lang="en-US" sz="1800" u="none" cap="none" strike="noStrike">
                <a:solidFill>
                  <a:srgbClr val="323232"/>
                </a:solidFill>
                <a:latin typeface="Courier New"/>
                <a:ea typeface="Courier New"/>
                <a:cs typeface="Courier New"/>
                <a:sym typeface="Courier New"/>
              </a:rPr>
              <a:t>du</a:t>
            </a:r>
            <a:endParaRPr b="0" i="1" sz="1800" u="none" cap="none" strike="noStrike">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rPr b="0" i="1" lang="en-US" sz="1800" u="none" cap="none" strike="noStrike">
                <a:solidFill>
                  <a:srgbClr val="323232"/>
                </a:solidFill>
                <a:latin typeface="Courier New"/>
                <a:ea typeface="Courier New"/>
                <a:cs typeface="Courier New"/>
                <a:sym typeface="Courier New"/>
              </a:rPr>
              <a:t>	du -h</a:t>
            </a:r>
            <a:endParaRPr b="0" i="1" sz="1800" u="none" cap="none" strike="noStrike">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rPr b="0" i="1" lang="en-US" sz="1800" u="none" cap="none" strike="noStrike">
                <a:solidFill>
                  <a:srgbClr val="323232"/>
                </a:solidFill>
                <a:latin typeface="Courier New"/>
                <a:ea typeface="Courier New"/>
                <a:cs typeface="Courier New"/>
                <a:sym typeface="Courier New"/>
              </a:rPr>
              <a:t>	du -h *</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0" lang="en-US" sz="2200" u="none" cap="none" strike="noStrike">
                <a:solidFill>
                  <a:srgbClr val="000000"/>
                </a:solidFill>
                <a:latin typeface="Calibri"/>
                <a:ea typeface="Calibri"/>
                <a:cs typeface="Calibri"/>
                <a:sym typeface="Calibri"/>
              </a:rPr>
              <a:t>Searching for a file by its name  </a:t>
            </a:r>
            <a:r>
              <a:rPr b="1" i="0" lang="en-US" sz="2000" u="none" cap="none" strike="noStrike">
                <a:solidFill>
                  <a:srgbClr val="F79646"/>
                </a:solidFill>
                <a:latin typeface="Arial"/>
                <a:ea typeface="Arial"/>
                <a:cs typeface="Arial"/>
                <a:sym typeface="Arial"/>
              </a:rPr>
              <a:t>find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ourier New"/>
              <a:buNone/>
            </a:pPr>
            <a:r>
              <a:rPr b="0"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find -name “transcritsAssembly.fasta”</a:t>
            </a:r>
            <a:endParaRPr b="1" i="0" sz="2200" u="none" cap="none" strike="noStrike">
              <a:solidFill>
                <a:srgbClr val="000000"/>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550"/>
              <a:buFont typeface="Calibri"/>
              <a:buNone/>
            </a:pPr>
            <a:r>
              <a:t/>
            </a:r>
            <a:endParaRPr b="0" i="0" sz="2200" u="none" cap="none" strike="noStrike">
              <a:solidFill>
                <a:srgbClr val="000000"/>
              </a:solidFill>
              <a:latin typeface="Calibri"/>
              <a:ea typeface="Calibri"/>
              <a:cs typeface="Calibri"/>
              <a:sym typeface="Calibri"/>
            </a:endParaRPr>
          </a:p>
        </p:txBody>
      </p:sp>
      <p:sp>
        <p:nvSpPr>
          <p:cNvPr id="2381" name="Google Shape;2381;p96"/>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Disk space and file size</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5" name="Shape 2385"/>
        <p:cNvGrpSpPr/>
        <p:nvPr/>
      </p:nvGrpSpPr>
      <p:grpSpPr>
        <a:xfrm>
          <a:off x="0" y="0"/>
          <a:ext cx="0" cy="0"/>
          <a:chOff x="0" y="0"/>
          <a:chExt cx="0" cy="0"/>
        </a:xfrm>
      </p:grpSpPr>
      <p:graphicFrame>
        <p:nvGraphicFramePr>
          <p:cNvPr id="2386" name="Google Shape;2386;p99"/>
          <p:cNvGraphicFramePr/>
          <p:nvPr/>
        </p:nvGraphicFramePr>
        <p:xfrm>
          <a:off x="249600" y="1249837"/>
          <a:ext cx="3000000" cy="3000000"/>
        </p:xfrm>
        <a:graphic>
          <a:graphicData uri="http://schemas.openxmlformats.org/drawingml/2006/table">
            <a:tbl>
              <a:tblPr>
                <a:noFill/>
                <a:tableStyleId>{C0993EF3-1D07-48D9-88BC-09BDBDE00AB2}</a:tableStyleId>
              </a:tblPr>
              <a:tblGrid>
                <a:gridCol w="2996350"/>
                <a:gridCol w="5470050"/>
              </a:tblGrid>
              <a:tr h="900525">
                <a:tc>
                  <a:txBody>
                    <a:bodyPr/>
                    <a:lstStyle/>
                    <a:p>
                      <a:pPr indent="0" lvl="0" marL="0" marR="0" rtl="0" algn="l">
                        <a:lnSpc>
                          <a:spcPct val="100000"/>
                        </a:lnSpc>
                        <a:spcBef>
                          <a:spcPts val="0"/>
                        </a:spcBef>
                        <a:spcAft>
                          <a:spcPts val="0"/>
                        </a:spcAft>
                        <a:buClr>
                          <a:srgbClr val="E36C09"/>
                        </a:buClr>
                        <a:buSzPts val="2300"/>
                        <a:buFont typeface="Calibri"/>
                        <a:buNone/>
                      </a:pPr>
                      <a:r>
                        <a:rPr b="1" lang="en-US" sz="2300" u="none" cap="none" strike="noStrike">
                          <a:solidFill>
                            <a:srgbClr val="FF9623"/>
                          </a:solidFill>
                          <a:latin typeface="Calibri"/>
                          <a:ea typeface="Calibri"/>
                          <a:cs typeface="Calibri"/>
                          <a:sym typeface="Calibri"/>
                        </a:rPr>
                        <a:t>              history</a:t>
                      </a:r>
                      <a:endParaRPr b="1" sz="2300" u="none" cap="none" strike="noStrike">
                        <a:solidFill>
                          <a:srgbClr val="FF9623"/>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500"/>
                        <a:buFont typeface="Arial"/>
                        <a:buNone/>
                      </a:pPr>
                      <a:r>
                        <a:t/>
                      </a:r>
                      <a:endParaRPr b="1" i="1" sz="2300" u="none" cap="none" strike="noStrike">
                        <a:solidFill>
                          <a:srgbClr val="2FB446"/>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300"/>
                        <a:buFont typeface="Arial"/>
                        <a:buNone/>
                      </a:pPr>
                      <a:r>
                        <a:rPr i="1" lang="en-US" sz="2300" u="none" cap="none" strike="noStrike">
                          <a:solidFill>
                            <a:schemeClr val="dk1"/>
                          </a:solidFill>
                          <a:latin typeface="Calibri"/>
                          <a:ea typeface="Calibri"/>
                          <a:cs typeface="Calibri"/>
                          <a:sym typeface="Calibri"/>
                        </a:rPr>
                        <a:t>displays all the last commands that have been executed in all the previous sessions </a:t>
                      </a:r>
                      <a:endParaRPr i="1" sz="2300" u="none" cap="none" strike="noStrike">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900525">
                <a:tc>
                  <a:txBody>
                    <a:bodyPr/>
                    <a:lstStyle/>
                    <a:p>
                      <a:pPr indent="0" lvl="0" marL="0" marR="0" rtl="0" algn="l">
                        <a:lnSpc>
                          <a:spcPct val="100000"/>
                        </a:lnSpc>
                        <a:spcBef>
                          <a:spcPts val="0"/>
                        </a:spcBef>
                        <a:spcAft>
                          <a:spcPts val="0"/>
                        </a:spcAft>
                        <a:buClr>
                          <a:schemeClr val="dk1"/>
                        </a:buClr>
                        <a:buSzPts val="2300"/>
                        <a:buFont typeface="Arial"/>
                        <a:buNone/>
                      </a:pPr>
                      <a:r>
                        <a:t/>
                      </a:r>
                      <a:endParaRPr b="1" sz="2300" u="none" cap="none" strike="noStrike">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2300"/>
                        <a:buFont typeface="Arial"/>
                        <a:buNone/>
                      </a:pPr>
                      <a:r>
                        <a:t/>
                      </a:r>
                      <a:endParaRPr sz="23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387" name="Google Shape;2387;p99"/>
          <p:cNvSpPr/>
          <p:nvPr/>
        </p:nvSpPr>
        <p:spPr>
          <a:xfrm>
            <a:off x="779200" y="2434075"/>
            <a:ext cx="8157600" cy="645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F0000"/>
                </a:solidFill>
                <a:latin typeface="Arial"/>
                <a:ea typeface="Arial"/>
                <a:cs typeface="Arial"/>
                <a:sym typeface="Arial"/>
              </a:rPr>
              <a:t>The entire history is saved into the file .bash_history</a:t>
            </a:r>
            <a:endParaRPr b="1" i="0" sz="1800" u="none" cap="none" strike="noStrike">
              <a:solidFill>
                <a:srgbClr val="FF0000"/>
              </a:solidFill>
              <a:latin typeface="Arial"/>
              <a:ea typeface="Arial"/>
              <a:cs typeface="Arial"/>
              <a:sym typeface="Arial"/>
            </a:endParaRPr>
          </a:p>
        </p:txBody>
      </p:sp>
      <p:pic>
        <p:nvPicPr>
          <p:cNvPr id="2388" name="Google Shape;2388;p99"/>
          <p:cNvPicPr preferRelativeResize="0"/>
          <p:nvPr/>
        </p:nvPicPr>
        <p:blipFill rotWithShape="1">
          <a:blip r:embed="rId3">
            <a:alphaModFix/>
          </a:blip>
          <a:srcRect b="0" l="0" r="0" t="0"/>
          <a:stretch/>
        </p:blipFill>
        <p:spPr>
          <a:xfrm>
            <a:off x="951250" y="3248283"/>
            <a:ext cx="7480740" cy="3194818"/>
          </a:xfrm>
          <a:prstGeom prst="rect">
            <a:avLst/>
          </a:prstGeom>
          <a:noFill/>
          <a:ln>
            <a:noFill/>
          </a:ln>
        </p:spPr>
      </p:pic>
      <p:sp>
        <p:nvSpPr>
          <p:cNvPr id="2389" name="Google Shape;2389;p99"/>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“history”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3" name="Shape 2393"/>
        <p:cNvGrpSpPr/>
        <p:nvPr/>
      </p:nvGrpSpPr>
      <p:grpSpPr>
        <a:xfrm>
          <a:off x="0" y="0"/>
          <a:ext cx="0" cy="0"/>
          <a:chOff x="0" y="0"/>
          <a:chExt cx="0" cy="0"/>
        </a:xfrm>
      </p:grpSpPr>
      <p:graphicFrame>
        <p:nvGraphicFramePr>
          <p:cNvPr id="2394" name="Google Shape;2394;p100"/>
          <p:cNvGraphicFramePr/>
          <p:nvPr/>
        </p:nvGraphicFramePr>
        <p:xfrm>
          <a:off x="249600" y="1249837"/>
          <a:ext cx="3000000" cy="3000000"/>
        </p:xfrm>
        <a:graphic>
          <a:graphicData uri="http://schemas.openxmlformats.org/drawingml/2006/table">
            <a:tbl>
              <a:tblPr>
                <a:noFill/>
                <a:tableStyleId>{C0993EF3-1D07-48D9-88BC-09BDBDE00AB2}</a:tableStyleId>
              </a:tblPr>
              <a:tblGrid>
                <a:gridCol w="2996350"/>
                <a:gridCol w="5470050"/>
              </a:tblGrid>
              <a:tr h="900525">
                <a:tc>
                  <a:txBody>
                    <a:bodyPr/>
                    <a:lstStyle/>
                    <a:p>
                      <a:pPr indent="0" lvl="0" marL="0" marR="0" rtl="0" algn="l">
                        <a:lnSpc>
                          <a:spcPct val="100000"/>
                        </a:lnSpc>
                        <a:spcBef>
                          <a:spcPts val="0"/>
                        </a:spcBef>
                        <a:spcAft>
                          <a:spcPts val="0"/>
                        </a:spcAft>
                        <a:buClr>
                          <a:srgbClr val="E36C09"/>
                        </a:buClr>
                        <a:buSzPts val="2300"/>
                        <a:buFont typeface="Calibri"/>
                        <a:buNone/>
                      </a:pPr>
                      <a:r>
                        <a:rPr b="1" lang="en-US" sz="2300" u="none" cap="none" strike="noStrike">
                          <a:solidFill>
                            <a:srgbClr val="FF9623"/>
                          </a:solidFill>
                          <a:latin typeface="Calibri"/>
                          <a:ea typeface="Calibri"/>
                          <a:cs typeface="Calibri"/>
                          <a:sym typeface="Calibri"/>
                        </a:rPr>
                        <a:t>              history</a:t>
                      </a:r>
                      <a:endParaRPr b="1" sz="2300" u="none" cap="none" strike="noStrike">
                        <a:solidFill>
                          <a:srgbClr val="FF9623"/>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500"/>
                        <a:buFont typeface="Arial"/>
                        <a:buNone/>
                      </a:pPr>
                      <a:r>
                        <a:t/>
                      </a:r>
                      <a:endParaRPr b="1" i="1" sz="2300" u="none" cap="none" strike="noStrike">
                        <a:solidFill>
                          <a:srgbClr val="2FB446"/>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300"/>
                        <a:buFont typeface="Arial"/>
                        <a:buNone/>
                      </a:pPr>
                      <a:r>
                        <a:rPr i="1" lang="en-US" sz="2300" u="none" cap="none" strike="noStrike">
                          <a:solidFill>
                            <a:schemeClr val="dk1"/>
                          </a:solidFill>
                          <a:latin typeface="Calibri"/>
                          <a:ea typeface="Calibri"/>
                          <a:cs typeface="Calibri"/>
                          <a:sym typeface="Calibri"/>
                        </a:rPr>
                        <a:t>displays all the last commands that have been executed in all the previous sessions </a:t>
                      </a:r>
                      <a:endParaRPr i="1" sz="2300" u="none" cap="none" strike="noStrike">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900525">
                <a:tc>
                  <a:txBody>
                    <a:bodyPr/>
                    <a:lstStyle/>
                    <a:p>
                      <a:pPr indent="0" lvl="0" marL="0" marR="0" rtl="0" algn="l">
                        <a:lnSpc>
                          <a:spcPct val="100000"/>
                        </a:lnSpc>
                        <a:spcBef>
                          <a:spcPts val="0"/>
                        </a:spcBef>
                        <a:spcAft>
                          <a:spcPts val="0"/>
                        </a:spcAft>
                        <a:buClr>
                          <a:schemeClr val="dk1"/>
                        </a:buClr>
                        <a:buSzPts val="2300"/>
                        <a:buFont typeface="Arial"/>
                        <a:buNone/>
                      </a:pPr>
                      <a:r>
                        <a:t/>
                      </a:r>
                      <a:endParaRPr b="1" sz="2300" u="none" cap="none" strike="noStrike">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2300"/>
                        <a:buFont typeface="Arial"/>
                        <a:buNone/>
                      </a:pPr>
                      <a:r>
                        <a:t/>
                      </a:r>
                      <a:endParaRPr sz="23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395" name="Google Shape;2395;p100"/>
          <p:cNvSpPr/>
          <p:nvPr/>
        </p:nvSpPr>
        <p:spPr>
          <a:xfrm>
            <a:off x="779200" y="2434075"/>
            <a:ext cx="8157600" cy="645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F0000"/>
                </a:solidFill>
                <a:latin typeface="Arial"/>
                <a:ea typeface="Arial"/>
                <a:cs typeface="Arial"/>
                <a:sym typeface="Arial"/>
              </a:rPr>
              <a:t>The entire history is saved into the file .bash_history</a:t>
            </a:r>
            <a:endParaRPr b="1" i="0" sz="1800" u="none" cap="none" strike="noStrike">
              <a:solidFill>
                <a:srgbClr val="FF0000"/>
              </a:solidFill>
              <a:latin typeface="Arial"/>
              <a:ea typeface="Arial"/>
              <a:cs typeface="Arial"/>
              <a:sym typeface="Arial"/>
            </a:endParaRPr>
          </a:p>
        </p:txBody>
      </p:sp>
      <p:sp>
        <p:nvSpPr>
          <p:cNvPr id="2396" name="Google Shape;2396;p100"/>
          <p:cNvSpPr txBox="1"/>
          <p:nvPr/>
        </p:nvSpPr>
        <p:spPr>
          <a:xfrm>
            <a:off x="96775" y="3454650"/>
            <a:ext cx="8840100" cy="3255600"/>
          </a:xfrm>
          <a:prstGeom prst="rect">
            <a:avLst/>
          </a:prstGeom>
          <a:noFill/>
          <a:ln>
            <a:noFill/>
          </a:ln>
        </p:spPr>
        <p:txBody>
          <a:bodyPr anchorCtr="0" anchor="ctr" bIns="91425" lIns="91425" spcFirstLastPara="1" rIns="91425" wrap="square" tIns="91425">
            <a:noAutofit/>
          </a:bodyPr>
          <a:lstStyle/>
          <a:p>
            <a:pPr indent="0" lvl="0" marL="0" marR="0" rtl="0" algn="l">
              <a:lnSpc>
                <a:spcPct val="150000"/>
              </a:lnSpc>
              <a:spcBef>
                <a:spcPts val="0"/>
              </a:spcBef>
              <a:spcAft>
                <a:spcPts val="0"/>
              </a:spcAft>
              <a:buClr>
                <a:srgbClr val="000000"/>
              </a:buClr>
              <a:buSzPts val="1800"/>
              <a:buFont typeface="Arial"/>
              <a:buNone/>
            </a:pPr>
            <a:r>
              <a:rPr b="0" i="1" lang="en-US" sz="1800" u="none" cap="none" strike="noStrike">
                <a:solidFill>
                  <a:srgbClr val="000000"/>
                </a:solidFill>
                <a:latin typeface="Courier"/>
                <a:ea typeface="Courier"/>
                <a:cs typeface="Courier"/>
                <a:sym typeface="Courier"/>
              </a:rPr>
              <a:t>history | grep “blastn”</a:t>
            </a:r>
            <a:endParaRPr b="0" i="1" sz="1800" u="none" cap="none" strike="noStrike">
              <a:solidFill>
                <a:srgbClr val="000000"/>
              </a:solidFill>
              <a:latin typeface="Courier"/>
              <a:ea typeface="Courier"/>
              <a:cs typeface="Courier"/>
              <a:sym typeface="Courier"/>
            </a:endParaRPr>
          </a:p>
          <a:p>
            <a:pPr indent="457200" lvl="0" marL="1371600" marR="0" rtl="0" algn="l">
              <a:lnSpc>
                <a:spcPct val="15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displays only the commands including the search keyword “blastn”</a:t>
            </a:r>
            <a:endParaRPr b="0" i="0" sz="1800" u="none" cap="none" strike="noStrike">
              <a:solidFill>
                <a:schemeClr val="dk1"/>
              </a:solidFill>
              <a:latin typeface="Arial"/>
              <a:ea typeface="Arial"/>
              <a:cs typeface="Arial"/>
              <a:sym typeface="Arial"/>
            </a:endParaRPr>
          </a:p>
          <a:p>
            <a:pPr indent="0" lvl="0" marL="0" marR="0" rtl="0" algn="r">
              <a:lnSpc>
                <a:spcPct val="150000"/>
              </a:lnSpc>
              <a:spcBef>
                <a:spcPts val="0"/>
              </a:spcBef>
              <a:spcAft>
                <a:spcPts val="0"/>
              </a:spcAft>
              <a:buClr>
                <a:srgbClr val="000000"/>
              </a:buClr>
              <a:buSzPts val="600"/>
              <a:buFont typeface="Arial"/>
              <a:buNone/>
            </a:pPr>
            <a:r>
              <a:t/>
            </a:r>
            <a:endParaRPr b="0" i="0" sz="600" u="none" cap="none" strike="noStrike">
              <a:solidFill>
                <a:schemeClr val="dk1"/>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800"/>
              <a:buFont typeface="Arial"/>
              <a:buNone/>
            </a:pPr>
            <a:r>
              <a:rPr b="0" i="1" lang="en-US" sz="1800" u="none" cap="none" strike="noStrike">
                <a:solidFill>
                  <a:srgbClr val="000000"/>
                </a:solidFill>
                <a:latin typeface="Courier"/>
                <a:ea typeface="Courier"/>
                <a:cs typeface="Courier"/>
                <a:sym typeface="Courier"/>
              </a:rPr>
              <a:t>history | tail</a:t>
            </a:r>
            <a:endParaRPr b="0" i="1" sz="1800" u="none" cap="none" strike="noStrike">
              <a:solidFill>
                <a:srgbClr val="000000"/>
              </a:solidFill>
              <a:latin typeface="Courier"/>
              <a:ea typeface="Courier"/>
              <a:cs typeface="Courier"/>
              <a:sym typeface="Courier"/>
            </a:endParaRPr>
          </a:p>
          <a:p>
            <a:pPr indent="457200" lvl="0" marL="1371600" marR="0" rtl="0" algn="l">
              <a:lnSpc>
                <a:spcPct val="15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displays the commands recently used</a:t>
            </a:r>
            <a:r>
              <a:rPr b="0" i="1" lang="en-US" sz="1800" u="none" cap="none" strike="noStrike">
                <a:solidFill>
                  <a:srgbClr val="000000"/>
                </a:solidFill>
                <a:latin typeface="Courier"/>
                <a:ea typeface="Courier"/>
                <a:cs typeface="Courier"/>
                <a:sym typeface="Courier"/>
              </a:rPr>
              <a:t> </a:t>
            </a:r>
            <a:endParaRPr b="0" i="1" sz="600" u="none" cap="none" strike="noStrike">
              <a:solidFill>
                <a:srgbClr val="000000"/>
              </a:solidFill>
              <a:latin typeface="Courier"/>
              <a:ea typeface="Courier"/>
              <a:cs typeface="Courier"/>
              <a:sym typeface="Courier"/>
            </a:endParaRPr>
          </a:p>
          <a:p>
            <a:pPr indent="0" lvl="0" marL="0" marR="0" rtl="0" algn="l">
              <a:lnSpc>
                <a:spcPct val="150000"/>
              </a:lnSpc>
              <a:spcBef>
                <a:spcPts val="0"/>
              </a:spcBef>
              <a:spcAft>
                <a:spcPts val="0"/>
              </a:spcAft>
              <a:buClr>
                <a:srgbClr val="000000"/>
              </a:buClr>
              <a:buSzPts val="1800"/>
              <a:buFont typeface="Arial"/>
              <a:buNone/>
            </a:pPr>
            <a:r>
              <a:rPr b="0" i="1" lang="en-US" sz="1800" u="none" cap="none" strike="noStrike">
                <a:solidFill>
                  <a:srgbClr val="000000"/>
                </a:solidFill>
                <a:latin typeface="Courier"/>
                <a:ea typeface="Courier"/>
                <a:cs typeface="Courier"/>
                <a:sym typeface="Courier"/>
              </a:rPr>
              <a:t>history | grep “blastn” | tail -n 5</a:t>
            </a:r>
            <a:endParaRPr b="0" i="1" sz="1800" u="none" cap="none" strike="noStrike">
              <a:solidFill>
                <a:srgbClr val="000000"/>
              </a:solidFill>
              <a:latin typeface="Courier"/>
              <a:ea typeface="Courier"/>
              <a:cs typeface="Courier"/>
              <a:sym typeface="Courier"/>
            </a:endParaRPr>
          </a:p>
          <a:p>
            <a:pPr indent="0" lvl="0" marL="0" marR="0" rtl="0" algn="l">
              <a:lnSpc>
                <a:spcPct val="150000"/>
              </a:lnSpc>
              <a:spcBef>
                <a:spcPts val="0"/>
              </a:spcBef>
              <a:spcAft>
                <a:spcPts val="0"/>
              </a:spcAft>
              <a:buClr>
                <a:srgbClr val="000000"/>
              </a:buClr>
              <a:buSzPts val="600"/>
              <a:buFont typeface="Arial"/>
              <a:buNone/>
            </a:pPr>
            <a:r>
              <a:t/>
            </a:r>
            <a:endParaRPr b="0" i="1" sz="600" u="none" cap="none" strike="noStrike">
              <a:solidFill>
                <a:srgbClr val="000000"/>
              </a:solidFill>
              <a:latin typeface="Courier"/>
              <a:ea typeface="Courier"/>
              <a:cs typeface="Courier"/>
              <a:sym typeface="Courier"/>
            </a:endParaRPr>
          </a:p>
          <a:p>
            <a:pPr indent="0" lvl="0" marL="0" marR="0" rtl="0" algn="l">
              <a:lnSpc>
                <a:spcPct val="150000"/>
              </a:lnSpc>
              <a:spcBef>
                <a:spcPts val="0"/>
              </a:spcBef>
              <a:spcAft>
                <a:spcPts val="0"/>
              </a:spcAft>
              <a:buClr>
                <a:srgbClr val="000000"/>
              </a:buClr>
              <a:buSzPts val="1800"/>
              <a:buFont typeface="Arial"/>
              <a:buNone/>
            </a:pPr>
            <a:r>
              <a:rPr b="0" i="1" lang="en-US" sz="1800" u="none" cap="none" strike="noStrike">
                <a:solidFill>
                  <a:srgbClr val="000000"/>
                </a:solidFill>
                <a:latin typeface="Courier"/>
                <a:ea typeface="Courier"/>
                <a:cs typeface="Courier"/>
                <a:sym typeface="Courier"/>
              </a:rPr>
              <a:t>history | head -n 5</a:t>
            </a:r>
            <a:endParaRPr b="0" i="1" sz="1800" u="none" cap="none" strike="noStrike">
              <a:solidFill>
                <a:srgbClr val="000000"/>
              </a:solidFill>
              <a:latin typeface="Courier"/>
              <a:ea typeface="Courier"/>
              <a:cs typeface="Courier"/>
              <a:sym typeface="Courier"/>
            </a:endParaRPr>
          </a:p>
          <a:p>
            <a:pPr indent="457200" lvl="0" marL="1371600" marR="0" rtl="0" algn="l">
              <a:lnSpc>
                <a:spcPct val="150000"/>
              </a:lnSpc>
              <a:spcBef>
                <a:spcPts val="0"/>
              </a:spcBef>
              <a:spcAft>
                <a:spcPts val="0"/>
              </a:spcAft>
              <a:buClr>
                <a:schemeClr val="dk1"/>
              </a:buClr>
              <a:buSzPts val="1100"/>
              <a:buFont typeface="Arial"/>
              <a:buNone/>
            </a:pPr>
            <a:r>
              <a:rPr b="0" i="0" lang="en-US" sz="1800" u="none" cap="none" strike="noStrike">
                <a:solidFill>
                  <a:schemeClr val="dk1"/>
                </a:solidFill>
                <a:latin typeface="Arial"/>
                <a:ea typeface="Arial"/>
                <a:cs typeface="Arial"/>
                <a:sym typeface="Arial"/>
              </a:rPr>
              <a:t>displays the oldest commands </a:t>
            </a:r>
            <a:endParaRPr b="0" i="1" sz="1800" u="none" cap="none" strike="noStrike">
              <a:solidFill>
                <a:srgbClr val="000000"/>
              </a:solidFill>
              <a:latin typeface="Courier"/>
              <a:ea typeface="Courier"/>
              <a:cs typeface="Courier"/>
              <a:sym typeface="Courier"/>
            </a:endParaRPr>
          </a:p>
        </p:txBody>
      </p:sp>
      <p:sp>
        <p:nvSpPr>
          <p:cNvPr id="2397" name="Google Shape;2397;p100"/>
          <p:cNvSpPr txBox="1"/>
          <p:nvPr/>
        </p:nvSpPr>
        <p:spPr>
          <a:xfrm>
            <a:off x="106555" y="3050875"/>
            <a:ext cx="4207800" cy="5085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Filtering the History Output</a:t>
            </a:r>
            <a:endParaRPr b="1" i="0" sz="1400" u="none" cap="none" strike="noStrike">
              <a:solidFill>
                <a:srgbClr val="000000"/>
              </a:solidFill>
              <a:latin typeface="Arial"/>
              <a:ea typeface="Arial"/>
              <a:cs typeface="Arial"/>
              <a:sym typeface="Arial"/>
            </a:endParaRPr>
          </a:p>
        </p:txBody>
      </p:sp>
      <p:sp>
        <p:nvSpPr>
          <p:cNvPr id="2398" name="Google Shape;2398;p100"/>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“history”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13"/>
          <p:cNvSpPr/>
          <p:nvPr/>
        </p:nvSpPr>
        <p:spPr>
          <a:xfrm>
            <a:off x="2078849" y="914425"/>
            <a:ext cx="6828600" cy="3220500"/>
          </a:xfrm>
          <a:prstGeom prst="rect">
            <a:avLst/>
          </a:prstGeom>
          <a:noFill/>
          <a:ln>
            <a:noFill/>
          </a:ln>
        </p:spPr>
        <p:txBody>
          <a:bodyPr anchorCtr="0" anchor="t" bIns="45700" lIns="91425" spcFirstLastPara="1" rIns="91425" wrap="square" tIns="45700">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rgbClr val="000000"/>
                </a:solidFill>
                <a:latin typeface="Calibri"/>
                <a:ea typeface="Calibri"/>
                <a:cs typeface="Calibri"/>
                <a:sym typeface="Calibri"/>
              </a:rPr>
              <a:t> N</a:t>
            </a:r>
            <a:r>
              <a:rPr b="0" i="0" lang="en-US" sz="2200" u="none" cap="none" strike="noStrike">
                <a:solidFill>
                  <a:schemeClr val="dk1"/>
                </a:solidFill>
                <a:latin typeface="Calibri"/>
                <a:ea typeface="Calibri"/>
                <a:cs typeface="Calibri"/>
                <a:sym typeface="Calibri"/>
              </a:rPr>
              <a:t>umerous fast and powerful programs</a:t>
            </a:r>
            <a:endParaRPr b="0" i="0" sz="22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Easy to link commands and programs (workflow)</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Numerous </a:t>
            </a:r>
            <a:r>
              <a:rPr lang="en-US" sz="2200">
                <a:solidFill>
                  <a:schemeClr val="dk1"/>
                </a:solidFill>
                <a:latin typeface="Calibri"/>
                <a:ea typeface="Calibri"/>
                <a:cs typeface="Calibri"/>
                <a:sym typeface="Calibri"/>
              </a:rPr>
              <a:t>scientific</a:t>
            </a:r>
            <a:r>
              <a:rPr b="0" i="0" lang="en-US" sz="2200" u="none" cap="none" strike="noStrike">
                <a:solidFill>
                  <a:schemeClr val="dk1"/>
                </a:solidFill>
                <a:latin typeface="Calibri"/>
                <a:ea typeface="Calibri"/>
                <a:cs typeface="Calibri"/>
                <a:sym typeface="Calibri"/>
              </a:rPr>
              <a:t> softwares available </a:t>
            </a:r>
            <a:endParaRPr b="0" i="0" sz="22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90% of servers </a:t>
            </a:r>
            <a:r>
              <a:rPr lang="en-US" sz="2200">
                <a:solidFill>
                  <a:schemeClr val="dk1"/>
                </a:solidFill>
                <a:latin typeface="Calibri"/>
                <a:ea typeface="Calibri"/>
                <a:cs typeface="Calibri"/>
                <a:sym typeface="Calibri"/>
              </a:rPr>
              <a:t>under</a:t>
            </a:r>
            <a:r>
              <a:rPr b="0" i="0" lang="en-US" sz="2200" u="none" cap="none" strike="noStrike">
                <a:solidFill>
                  <a:schemeClr val="dk1"/>
                </a:solidFill>
                <a:latin typeface="Calibri"/>
                <a:ea typeface="Calibri"/>
                <a:cs typeface="Calibri"/>
                <a:sym typeface="Calibri"/>
              </a:rPr>
              <a:t> Linux</a:t>
            </a:r>
            <a:endParaRPr b="0" i="0" sz="1400" u="none" cap="none" strike="noStrike">
              <a:solidFill>
                <a:srgbClr val="000000"/>
              </a:solidFill>
              <a:latin typeface="Arial"/>
              <a:ea typeface="Arial"/>
              <a:cs typeface="Arial"/>
              <a:sym typeface="Arial"/>
            </a:endParaRPr>
          </a:p>
        </p:txBody>
      </p:sp>
      <p:sp>
        <p:nvSpPr>
          <p:cNvPr id="433" name="Google Shape;433;p13"/>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Why using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2" name="Shape 2402"/>
        <p:cNvGrpSpPr/>
        <p:nvPr/>
      </p:nvGrpSpPr>
      <p:grpSpPr>
        <a:xfrm>
          <a:off x="0" y="0"/>
          <a:ext cx="0" cy="0"/>
          <a:chOff x="0" y="0"/>
          <a:chExt cx="0" cy="0"/>
        </a:xfrm>
      </p:grpSpPr>
      <p:sp>
        <p:nvSpPr>
          <p:cNvPr id="2403" name="Google Shape;2403;p102"/>
          <p:cNvSpPr/>
          <p:nvPr/>
        </p:nvSpPr>
        <p:spPr>
          <a:xfrm>
            <a:off x="838200" y="1845786"/>
            <a:ext cx="5652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450"/>
              <a:buFont typeface="Calibri"/>
              <a:buNone/>
            </a:pPr>
            <a:r>
              <a:rPr b="1" i="0" lang="en-US" sz="2000" u="none" cap="none" strike="noStrike">
                <a:solidFill>
                  <a:schemeClr val="accent6"/>
                </a:solidFill>
                <a:latin typeface="Arial"/>
                <a:ea typeface="Arial"/>
                <a:cs typeface="Arial"/>
                <a:sym typeface="Arial"/>
              </a:rPr>
              <a:t>rename</a:t>
            </a:r>
            <a:r>
              <a:rPr b="1" i="0" lang="en-US" sz="1800" u="none" cap="none" strike="noStrike">
                <a:solidFill>
                  <a:srgbClr val="31859B"/>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graphicFrame>
        <p:nvGraphicFramePr>
          <p:cNvPr id="2404" name="Google Shape;2404;p102"/>
          <p:cNvGraphicFramePr/>
          <p:nvPr/>
        </p:nvGraphicFramePr>
        <p:xfrm>
          <a:off x="762000" y="2514600"/>
          <a:ext cx="3000000" cy="3000000"/>
        </p:xfrm>
        <a:graphic>
          <a:graphicData uri="http://schemas.openxmlformats.org/drawingml/2006/table">
            <a:tbl>
              <a:tblPr>
                <a:noFill/>
                <a:tableStyleId>{B65E7532-9808-40CE-8499-033A0776823E}</a:tableStyleId>
              </a:tblPr>
              <a:tblGrid>
                <a:gridCol w="3940250"/>
                <a:gridCol w="3605150"/>
              </a:tblGrid>
              <a:tr h="409575">
                <a:tc>
                  <a:txBody>
                    <a:bodyPr/>
                    <a:lstStyle/>
                    <a:p>
                      <a:pPr indent="0" lvl="0" marL="0" marR="0" rtl="0" algn="l">
                        <a:lnSpc>
                          <a:spcPct val="93000"/>
                        </a:lnSpc>
                        <a:spcBef>
                          <a:spcPts val="0"/>
                        </a:spcBef>
                        <a:spcAft>
                          <a:spcPts val="0"/>
                        </a:spcAft>
                        <a:buClr>
                          <a:srgbClr val="FFFFFF"/>
                        </a:buClr>
                        <a:buSzPts val="400"/>
                        <a:buFont typeface="Calibri"/>
                        <a:buNone/>
                      </a:pPr>
                      <a:r>
                        <a:rPr b="1" i="0" lang="en-US" sz="1900" u="none" cap="none" strike="noStrike">
                          <a:solidFill>
                            <a:srgbClr val="FFFFFF"/>
                          </a:solidFill>
                        </a:rPr>
                        <a:t>Ex</a:t>
                      </a:r>
                      <a:r>
                        <a:rPr b="1" lang="en-US" sz="1900" u="none" cap="none" strike="noStrike">
                          <a:solidFill>
                            <a:srgbClr val="FFFFFF"/>
                          </a:solidFill>
                        </a:rPr>
                        <a:t>a</a:t>
                      </a:r>
                      <a:r>
                        <a:rPr b="1" i="0" lang="en-US" sz="1900" u="none" cap="none" strike="noStrike">
                          <a:solidFill>
                            <a:srgbClr val="FFFFFF"/>
                          </a:solidFill>
                        </a:rPr>
                        <a:t>mple</a:t>
                      </a:r>
                      <a:endParaRPr sz="19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6"/>
                    </a:solidFill>
                  </a:tcPr>
                </a:tc>
                <a:tc>
                  <a:txBody>
                    <a:bodyPr/>
                    <a:lstStyle/>
                    <a:p>
                      <a:pPr indent="0" lvl="0" marL="0" marR="0" rtl="0" algn="l">
                        <a:lnSpc>
                          <a:spcPct val="93000"/>
                        </a:lnSpc>
                        <a:spcBef>
                          <a:spcPts val="0"/>
                        </a:spcBef>
                        <a:spcAft>
                          <a:spcPts val="0"/>
                        </a:spcAft>
                        <a:buClr>
                          <a:srgbClr val="FFFFFF"/>
                        </a:buClr>
                        <a:buSzPts val="400"/>
                        <a:buFont typeface="Calibri"/>
                        <a:buNone/>
                      </a:pPr>
                      <a:r>
                        <a:rPr b="1" i="0" lang="en-US" sz="1900" u="none" cap="none" strike="noStrike">
                          <a:solidFill>
                            <a:srgbClr val="FFFFFF"/>
                          </a:solidFill>
                        </a:rPr>
                        <a:t>Description</a:t>
                      </a:r>
                      <a:endParaRPr sz="19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6"/>
                    </a:solidFill>
                  </a:tcPr>
                </a:tc>
              </a:tr>
              <a:tr h="568325">
                <a:tc>
                  <a:txBody>
                    <a:bodyPr/>
                    <a:lstStyle/>
                    <a:p>
                      <a:pPr indent="0" lvl="0" marL="0" marR="0" rtl="0" algn="l">
                        <a:lnSpc>
                          <a:spcPct val="93000"/>
                        </a:lnSpc>
                        <a:spcBef>
                          <a:spcPts val="0"/>
                        </a:spcBef>
                        <a:spcAft>
                          <a:spcPts val="0"/>
                        </a:spcAft>
                        <a:buClr>
                          <a:srgbClr val="000000"/>
                        </a:buClr>
                        <a:buSzPts val="400"/>
                        <a:buFont typeface="Calibri"/>
                        <a:buNone/>
                      </a:pPr>
                      <a:r>
                        <a:rPr i="1" lang="en-US" sz="1900" u="none" cap="none" strike="noStrike">
                          <a:solidFill>
                            <a:srgbClr val="323232"/>
                          </a:solidFill>
                          <a:latin typeface="Courier New"/>
                          <a:ea typeface="Courier New"/>
                          <a:cs typeface="Courier New"/>
                          <a:sym typeface="Courier New"/>
                        </a:rPr>
                        <a:t>rename ‘s/.txt/.fasta/’ *</a:t>
                      </a:r>
                      <a:endParaRPr i="1" sz="1900" u="none" cap="none" strike="noStrike">
                        <a:solidFill>
                          <a:srgbClr val="323232"/>
                        </a:solidFill>
                        <a:latin typeface="Courier New"/>
                        <a:ea typeface="Courier New"/>
                        <a:cs typeface="Courier New"/>
                        <a:sym typeface="Courier New"/>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Calibri"/>
                        <a:buNone/>
                      </a:pPr>
                      <a:r>
                        <a:rPr i="0" lang="en-US" sz="1900" u="none" cap="none" strike="noStrike">
                          <a:solidFill>
                            <a:srgbClr val="000000"/>
                          </a:solidFill>
                        </a:rPr>
                        <a:t>rename the extension of all files</a:t>
                      </a:r>
                      <a:endParaRPr sz="19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409575">
                <a:tc>
                  <a:txBody>
                    <a:bodyPr/>
                    <a:lstStyle/>
                    <a:p>
                      <a:pPr indent="0" lvl="0" marL="0" marR="0" rtl="0" algn="l">
                        <a:lnSpc>
                          <a:spcPct val="93000"/>
                        </a:lnSpc>
                        <a:spcBef>
                          <a:spcPts val="0"/>
                        </a:spcBef>
                        <a:spcAft>
                          <a:spcPts val="0"/>
                        </a:spcAft>
                        <a:buClr>
                          <a:srgbClr val="000000"/>
                        </a:buClr>
                        <a:buSzPts val="400"/>
                        <a:buFont typeface="Calibri"/>
                        <a:buNone/>
                      </a:pPr>
                      <a:r>
                        <a:rPr i="1" lang="en-US" sz="1900" u="none" cap="none" strike="noStrike">
                          <a:solidFill>
                            <a:srgbClr val="323232"/>
                          </a:solidFill>
                          <a:latin typeface="Courier New"/>
                          <a:ea typeface="Courier New"/>
                          <a:cs typeface="Courier New"/>
                          <a:sym typeface="Courier New"/>
                        </a:rPr>
                        <a:t>rename ‘y/a-z/A-Z/’ *</a:t>
                      </a:r>
                      <a:endParaRPr i="1" sz="1900" u="none" cap="none" strike="noStrike">
                        <a:solidFill>
                          <a:srgbClr val="323232"/>
                        </a:solidFill>
                        <a:latin typeface="Courier New"/>
                        <a:ea typeface="Courier New"/>
                        <a:cs typeface="Courier New"/>
                        <a:sym typeface="Courier New"/>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400"/>
                        <a:buFont typeface="Calibri"/>
                        <a:buNone/>
                      </a:pPr>
                      <a:r>
                        <a:rPr i="0" lang="en-US" sz="1900" u="none" cap="none" strike="noStrike">
                          <a:solidFill>
                            <a:srgbClr val="000000"/>
                          </a:solidFill>
                        </a:rPr>
                        <a:t>rename files in uppercase</a:t>
                      </a:r>
                      <a:endParaRPr sz="19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bl>
          </a:graphicData>
        </a:graphic>
      </p:graphicFrame>
      <p:sp>
        <p:nvSpPr>
          <p:cNvPr id="2405" name="Google Shape;2405;p102"/>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renaming files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9" name="Shape 2409"/>
        <p:cNvGrpSpPr/>
        <p:nvPr/>
      </p:nvGrpSpPr>
      <p:grpSpPr>
        <a:xfrm>
          <a:off x="0" y="0"/>
          <a:ext cx="0" cy="0"/>
          <a:chOff x="0" y="0"/>
          <a:chExt cx="0" cy="0"/>
        </a:xfrm>
      </p:grpSpPr>
      <p:sp>
        <p:nvSpPr>
          <p:cNvPr id="2410" name="Google Shape;2410;p106"/>
          <p:cNvSpPr txBox="1"/>
          <p:nvPr/>
        </p:nvSpPr>
        <p:spPr>
          <a:xfrm>
            <a:off x="479375" y="2034025"/>
            <a:ext cx="7965600" cy="1323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800"/>
              <a:buFont typeface="Calibri"/>
              <a:buNone/>
            </a:pPr>
            <a:r>
              <a:rPr b="1" i="0" lang="en-US" sz="4800" u="none" cap="none" strike="noStrike">
                <a:solidFill>
                  <a:srgbClr val="1155CC"/>
                </a:solidFill>
                <a:latin typeface="Short Stack"/>
                <a:ea typeface="Short Stack"/>
                <a:cs typeface="Short Stack"/>
                <a:sym typeface="Short Stack"/>
              </a:rPr>
              <a:t>Thank you for your attention !</a:t>
            </a:r>
            <a:endParaRPr b="1" i="0" sz="4800" u="none" cap="none" strike="noStrike">
              <a:solidFill>
                <a:srgbClr val="1155CC"/>
              </a:solidFill>
              <a:latin typeface="Short Stack"/>
              <a:ea typeface="Short Stack"/>
              <a:cs typeface="Short Stack"/>
              <a:sym typeface="Short Stack"/>
            </a:endParaRPr>
          </a:p>
        </p:txBody>
      </p:sp>
      <p:pic>
        <p:nvPicPr>
          <p:cNvPr id="2411" name="Google Shape;2411;p106"/>
          <p:cNvPicPr preferRelativeResize="0"/>
          <p:nvPr/>
        </p:nvPicPr>
        <p:blipFill rotWithShape="1">
          <a:blip r:embed="rId3">
            <a:alphaModFix/>
          </a:blip>
          <a:srcRect b="0" l="0" r="0" t="0"/>
          <a:stretch/>
        </p:blipFill>
        <p:spPr>
          <a:xfrm>
            <a:off x="234824" y="4554375"/>
            <a:ext cx="2030882" cy="710550"/>
          </a:xfrm>
          <a:prstGeom prst="rect">
            <a:avLst/>
          </a:prstGeom>
          <a:noFill/>
          <a:ln>
            <a:noFill/>
          </a:ln>
        </p:spPr>
      </p:pic>
      <p:sp>
        <p:nvSpPr>
          <p:cNvPr id="2412" name="Google Shape;2412;p106"/>
          <p:cNvSpPr txBox="1"/>
          <p:nvPr/>
        </p:nvSpPr>
        <p:spPr>
          <a:xfrm>
            <a:off x="3149650" y="4594850"/>
            <a:ext cx="5813399" cy="947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Le matériel pédagogique utilisé pour ces enseignements est mis à disposition selon les termes de la licence Creative Commons Attribution - Pas d’Utilisation Commerciale - Partage dans les Mêmes Conditions (BY-NC-SA) 4.0 International:</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100"/>
              <a:buFont typeface="Arial"/>
              <a:buNone/>
            </a:pPr>
            <a:r>
              <a:rPr b="0" i="0" lang="en-US" sz="1400" u="sng" cap="none" strike="noStrike">
                <a:solidFill>
                  <a:schemeClr val="hlink"/>
                </a:solidFill>
                <a:latin typeface="Arial"/>
                <a:ea typeface="Arial"/>
                <a:cs typeface="Arial"/>
                <a:sym typeface="Arial"/>
                <a:hlinkClick r:id="rId4"/>
              </a:rPr>
              <a:t>http://creativecommons.org/licenses/by-nc-sa/4.0/</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7" name="Shape 2417"/>
        <p:cNvGrpSpPr/>
        <p:nvPr/>
      </p:nvGrpSpPr>
      <p:grpSpPr>
        <a:xfrm>
          <a:off x="0" y="0"/>
          <a:ext cx="0" cy="0"/>
          <a:chOff x="0" y="0"/>
          <a:chExt cx="0" cy="0"/>
        </a:xfrm>
      </p:grpSpPr>
      <p:sp>
        <p:nvSpPr>
          <p:cNvPr id="2418" name="Google Shape;2418;g31a0cb927fe_0_0"/>
          <p:cNvSpPr/>
          <p:nvPr/>
        </p:nvSpPr>
        <p:spPr>
          <a:xfrm>
            <a:off x="381000" y="1078467"/>
            <a:ext cx="80025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08434"/>
              </a:buClr>
              <a:buSzPts val="450"/>
              <a:buFont typeface="Calibri"/>
              <a:buNone/>
            </a:pPr>
            <a:r>
              <a:rPr b="1" i="0" lang="en-US" sz="2400" u="none" cap="none" strike="noStrike">
                <a:solidFill>
                  <a:schemeClr val="accent1"/>
                </a:solidFill>
                <a:latin typeface="Calibri"/>
                <a:ea typeface="Calibri"/>
                <a:cs typeface="Calibri"/>
                <a:sym typeface="Calibri"/>
              </a:rPr>
              <a:t>awk: </a:t>
            </a:r>
            <a:r>
              <a:rPr b="1" lang="en-US" sz="2400">
                <a:solidFill>
                  <a:schemeClr val="accent1"/>
                </a:solidFill>
                <a:latin typeface="Calibri"/>
                <a:ea typeface="Calibri"/>
                <a:cs typeface="Calibri"/>
                <a:sym typeface="Calibri"/>
              </a:rPr>
              <a:t>Language for manipulating a tabulated file line by line</a:t>
            </a:r>
            <a:endParaRPr sz="2400">
              <a:solidFill>
                <a:schemeClr val="accent1"/>
              </a:solidFill>
            </a:endParaRPr>
          </a:p>
        </p:txBody>
      </p:sp>
      <p:sp>
        <p:nvSpPr>
          <p:cNvPr id="2419" name="Google Shape;2419;g31a0cb927fe_0_0"/>
          <p:cNvSpPr/>
          <p:nvPr/>
        </p:nvSpPr>
        <p:spPr>
          <a:xfrm>
            <a:off x="381000" y="1851025"/>
            <a:ext cx="8153400" cy="1245000"/>
          </a:xfrm>
          <a:prstGeom prst="rect">
            <a:avLst/>
          </a:prstGeom>
          <a:noFill/>
          <a:ln>
            <a:noFill/>
          </a:ln>
        </p:spPr>
        <p:txBody>
          <a:bodyPr anchorCtr="0" anchor="t" bIns="46800" lIns="90000" spcFirstLastPara="1" rIns="90000" wrap="square" tIns="46800">
            <a:noAutofit/>
          </a:bodyPr>
          <a:lstStyle/>
          <a:p>
            <a:pPr indent="0" lvl="0" marL="0" marR="0" rtl="0" algn="ctr">
              <a:lnSpc>
                <a:spcPct val="104000"/>
              </a:lnSpc>
              <a:spcBef>
                <a:spcPts val="0"/>
              </a:spcBef>
              <a:spcAft>
                <a:spcPts val="0"/>
              </a:spcAft>
              <a:buClr>
                <a:schemeClr val="dk1"/>
              </a:buClr>
              <a:buSzPts val="1800"/>
              <a:buFont typeface="Calibri"/>
              <a:buNone/>
            </a:pPr>
            <a:r>
              <a:t/>
            </a:r>
            <a:endParaRPr b="0" i="0" sz="2400" u="none" cap="none" strike="noStrike">
              <a:solidFill>
                <a:srgbClr val="000000"/>
              </a:solidFill>
              <a:latin typeface="Calibri"/>
              <a:ea typeface="Calibri"/>
              <a:cs typeface="Calibri"/>
              <a:sym typeface="Calibri"/>
            </a:endParaRPr>
          </a:p>
          <a:p>
            <a:pPr indent="-323850" lvl="0" marL="285750" marR="0" rtl="0" algn="l">
              <a:lnSpc>
                <a:spcPct val="104000"/>
              </a:lnSpc>
              <a:spcBef>
                <a:spcPts val="0"/>
              </a:spcBef>
              <a:spcAft>
                <a:spcPts val="0"/>
              </a:spcAft>
              <a:buClr>
                <a:schemeClr val="accent4"/>
              </a:buClr>
              <a:buSzPts val="2400"/>
              <a:buFont typeface="Arial"/>
              <a:buChar char="•"/>
            </a:pPr>
            <a:r>
              <a:rPr lang="en-US" sz="2400">
                <a:latin typeface="Calibri"/>
                <a:ea typeface="Calibri"/>
                <a:cs typeface="Calibri"/>
                <a:sym typeface="Calibri"/>
              </a:rPr>
              <a:t>Authors' names</a:t>
            </a:r>
            <a:r>
              <a:rPr b="0" i="0" lang="en-US" sz="2400" u="none" cap="none" strike="noStrike">
                <a:solidFill>
                  <a:srgbClr val="000000"/>
                </a:solidFill>
                <a:latin typeface="Calibri"/>
                <a:ea typeface="Calibri"/>
                <a:cs typeface="Calibri"/>
                <a:sym typeface="Calibri"/>
              </a:rPr>
              <a:t> : </a:t>
            </a:r>
            <a:r>
              <a:rPr b="0" i="0" lang="en-US" sz="2400" u="none" cap="none" strike="noStrike">
                <a:solidFill>
                  <a:schemeClr val="dk1"/>
                </a:solidFill>
                <a:latin typeface="Calibri"/>
                <a:ea typeface="Calibri"/>
                <a:cs typeface="Calibri"/>
                <a:sym typeface="Calibri"/>
              </a:rPr>
              <a:t>“Aho, Weinberger, and Kernighan”</a:t>
            </a:r>
            <a:endParaRPr b="0" i="0" sz="2400" u="none" cap="none" strike="noStrike">
              <a:solidFill>
                <a:schemeClr val="dk1"/>
              </a:solidFill>
              <a:latin typeface="Calibri"/>
              <a:ea typeface="Calibri"/>
              <a:cs typeface="Calibri"/>
              <a:sym typeface="Calibri"/>
            </a:endParaRPr>
          </a:p>
          <a:p>
            <a:pPr indent="0" lvl="0" marL="285750" rtl="0" algn="l">
              <a:lnSpc>
                <a:spcPct val="104000"/>
              </a:lnSpc>
              <a:spcBef>
                <a:spcPts val="0"/>
              </a:spcBef>
              <a:spcAft>
                <a:spcPts val="0"/>
              </a:spcAft>
              <a:buNone/>
            </a:pPr>
            <a:r>
              <a:t/>
            </a:r>
            <a:endParaRPr sz="2400">
              <a:solidFill>
                <a:schemeClr val="dk1"/>
              </a:solidFill>
              <a:latin typeface="Calibri"/>
              <a:ea typeface="Calibri"/>
              <a:cs typeface="Calibri"/>
              <a:sym typeface="Calibri"/>
            </a:endParaRPr>
          </a:p>
          <a:p>
            <a:pPr indent="-323850" lvl="0" marL="285750" rtl="0" algn="l">
              <a:lnSpc>
                <a:spcPct val="104000"/>
              </a:lnSpc>
              <a:spcBef>
                <a:spcPts val="0"/>
              </a:spcBef>
              <a:spcAft>
                <a:spcPts val="0"/>
              </a:spcAft>
              <a:buClr>
                <a:schemeClr val="accent4"/>
              </a:buClr>
              <a:buSzPts val="2400"/>
              <a:buFont typeface="Arial"/>
              <a:buChar char="•"/>
            </a:pPr>
            <a:r>
              <a:rPr lang="en-US" sz="2400">
                <a:solidFill>
                  <a:schemeClr val="dk1"/>
                </a:solidFill>
                <a:latin typeface="Calibri"/>
                <a:ea typeface="Calibri"/>
                <a:cs typeface="Calibri"/>
                <a:sym typeface="Calibri"/>
              </a:rPr>
              <a:t>A programming language that makes it easy to manipulate tabulated files (blast, sam, vcf) and extract part of the data.</a:t>
            </a:r>
            <a:endParaRPr sz="2400">
              <a:solidFill>
                <a:schemeClr val="dk1"/>
              </a:solidFill>
              <a:latin typeface="Calibri"/>
              <a:ea typeface="Calibri"/>
              <a:cs typeface="Calibri"/>
              <a:sym typeface="Calibri"/>
            </a:endParaRPr>
          </a:p>
          <a:p>
            <a:pPr indent="0" lvl="0" marL="285750" rtl="0" algn="l">
              <a:lnSpc>
                <a:spcPct val="104000"/>
              </a:lnSpc>
              <a:spcBef>
                <a:spcPts val="0"/>
              </a:spcBef>
              <a:spcAft>
                <a:spcPts val="0"/>
              </a:spcAft>
              <a:buNone/>
            </a:pPr>
            <a:r>
              <a:t/>
            </a:r>
            <a:endParaRPr sz="2400">
              <a:solidFill>
                <a:schemeClr val="dk1"/>
              </a:solidFill>
              <a:latin typeface="Calibri"/>
              <a:ea typeface="Calibri"/>
              <a:cs typeface="Calibri"/>
              <a:sym typeface="Calibri"/>
            </a:endParaRPr>
          </a:p>
          <a:p>
            <a:pPr indent="-323850" lvl="0" marL="285750" rtl="0" algn="l">
              <a:lnSpc>
                <a:spcPct val="104000"/>
              </a:lnSpc>
              <a:spcBef>
                <a:spcPts val="0"/>
              </a:spcBef>
              <a:spcAft>
                <a:spcPts val="0"/>
              </a:spcAft>
              <a:buClr>
                <a:schemeClr val="accent4"/>
              </a:buClr>
              <a:buSzPts val="2400"/>
              <a:buFont typeface="Arial"/>
              <a:buChar char="•"/>
            </a:pPr>
            <a:r>
              <a:rPr lang="en-US" sz="2400">
                <a:solidFill>
                  <a:schemeClr val="dk1"/>
                </a:solidFill>
                <a:latin typeface="Calibri"/>
                <a:ea typeface="Calibri"/>
                <a:cs typeface="Calibri"/>
                <a:sym typeface="Calibri"/>
              </a:rPr>
              <a:t>A language used to search for patterns and perform associated operations and actions. </a:t>
            </a:r>
            <a:endParaRPr sz="2400">
              <a:solidFill>
                <a:schemeClr val="dk1"/>
              </a:solidFill>
              <a:latin typeface="Calibri"/>
              <a:ea typeface="Calibri"/>
              <a:cs typeface="Calibri"/>
              <a:sym typeface="Calibri"/>
            </a:endParaRPr>
          </a:p>
          <a:p>
            <a:pPr indent="0" lvl="0" marL="285750" marR="0" rtl="0" algn="l">
              <a:lnSpc>
                <a:spcPct val="104000"/>
              </a:lnSpc>
              <a:spcBef>
                <a:spcPts val="0"/>
              </a:spcBef>
              <a:spcAft>
                <a:spcPts val="0"/>
              </a:spcAft>
              <a:buNone/>
            </a:pPr>
            <a:r>
              <a:rPr b="0" i="0" lang="en-US" sz="2400" u="none" cap="none" strike="noStrike">
                <a:solidFill>
                  <a:schemeClr val="dk1"/>
                </a:solidFill>
                <a:latin typeface="Calibri"/>
                <a:ea typeface="Calibri"/>
                <a:cs typeface="Calibri"/>
                <a:sym typeface="Calibri"/>
              </a:rPr>
              <a:t> </a:t>
            </a:r>
            <a:endParaRPr sz="2400"/>
          </a:p>
          <a:p>
            <a:pPr indent="-285750" lvl="0" marL="285750" marR="0" rtl="0" algn="l">
              <a:lnSpc>
                <a:spcPct val="104000"/>
              </a:lnSpc>
              <a:spcBef>
                <a:spcPts val="0"/>
              </a:spcBef>
              <a:spcAft>
                <a:spcPts val="0"/>
              </a:spcAft>
              <a:buClr>
                <a:schemeClr val="dk1"/>
              </a:buClr>
              <a:buSzPts val="18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4000"/>
              </a:lnSpc>
              <a:spcBef>
                <a:spcPts val="0"/>
              </a:spcBef>
              <a:spcAft>
                <a:spcPts val="0"/>
              </a:spcAft>
              <a:buClr>
                <a:srgbClr val="000000"/>
              </a:buClr>
              <a:buSzPts val="1800"/>
              <a:buFont typeface="Arial"/>
              <a:buNone/>
            </a:pPr>
            <a:r>
              <a:t/>
            </a:r>
            <a:endParaRPr b="0" i="0" sz="2400" u="none" cap="none" strike="noStrike">
              <a:solidFill>
                <a:srgbClr val="000000"/>
              </a:solidFill>
              <a:latin typeface="Calibri"/>
              <a:ea typeface="Calibri"/>
              <a:cs typeface="Calibri"/>
              <a:sym typeface="Calibri"/>
            </a:endParaRPr>
          </a:p>
        </p:txBody>
      </p:sp>
      <p:sp>
        <p:nvSpPr>
          <p:cNvPr id="2420" name="Google Shape;2420;g31a0cb927fe_0_0"/>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5" name="Shape 2425"/>
        <p:cNvGrpSpPr/>
        <p:nvPr/>
      </p:nvGrpSpPr>
      <p:grpSpPr>
        <a:xfrm>
          <a:off x="0" y="0"/>
          <a:ext cx="0" cy="0"/>
          <a:chOff x="0" y="0"/>
          <a:chExt cx="0" cy="0"/>
        </a:xfrm>
      </p:grpSpPr>
      <p:sp>
        <p:nvSpPr>
          <p:cNvPr id="2426" name="Google Shape;2426;g31a0cb927fe_0_79"/>
          <p:cNvSpPr/>
          <p:nvPr/>
        </p:nvSpPr>
        <p:spPr>
          <a:xfrm>
            <a:off x="381000" y="1836450"/>
            <a:ext cx="8622600" cy="380700"/>
          </a:xfrm>
          <a:prstGeom prst="rect">
            <a:avLst/>
          </a:prstGeom>
          <a:noFill/>
          <a:ln>
            <a:noFill/>
          </a:ln>
        </p:spPr>
        <p:txBody>
          <a:bodyPr anchorCtr="0" anchor="t" bIns="46800" lIns="90000" spcFirstLastPara="1" rIns="90000" wrap="square" tIns="46800">
            <a:noAutofit/>
          </a:bodyPr>
          <a:lstStyle/>
          <a:p>
            <a:pPr indent="0" lvl="0" marL="0" marR="0" rtl="0" algn="ctr">
              <a:lnSpc>
                <a:spcPct val="104000"/>
              </a:lnSpc>
              <a:spcBef>
                <a:spcPts val="0"/>
              </a:spcBef>
              <a:spcAft>
                <a:spcPts val="0"/>
              </a:spcAft>
              <a:buClr>
                <a:srgbClr val="000000"/>
              </a:buClr>
              <a:buSzPts val="450"/>
              <a:buFont typeface="Courier New"/>
              <a:buNone/>
            </a:pPr>
            <a:r>
              <a:rPr b="0" i="1" lang="en-US" sz="2400" u="none" cap="none" strike="noStrike">
                <a:solidFill>
                  <a:srgbClr val="000000"/>
                </a:solidFill>
                <a:latin typeface="Courier New"/>
                <a:ea typeface="Courier New"/>
                <a:cs typeface="Courier New"/>
                <a:sym typeface="Courier New"/>
              </a:rPr>
              <a:t>Syntax : awk [-F] 'program' file</a:t>
            </a:r>
            <a:endParaRPr sz="2400"/>
          </a:p>
        </p:txBody>
      </p:sp>
      <p:graphicFrame>
        <p:nvGraphicFramePr>
          <p:cNvPr id="2427" name="Google Shape;2427;g31a0cb927fe_0_79"/>
          <p:cNvGraphicFramePr/>
          <p:nvPr/>
        </p:nvGraphicFramePr>
        <p:xfrm>
          <a:off x="900955" y="2471065"/>
          <a:ext cx="3000000" cy="3000000"/>
        </p:xfrm>
        <a:graphic>
          <a:graphicData uri="http://schemas.openxmlformats.org/drawingml/2006/table">
            <a:tbl>
              <a:tblPr>
                <a:noFill/>
                <a:tableStyleId>{02F439E0-948E-4961-8F69-CBF68E86BCDD}</a:tableStyleId>
              </a:tblPr>
              <a:tblGrid>
                <a:gridCol w="1208100"/>
                <a:gridCol w="6261100"/>
              </a:tblGrid>
              <a:tr h="371475">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Option</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Description</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369900">
                <a:tc>
                  <a:txBody>
                    <a:bodyPr/>
                    <a:lstStyle/>
                    <a:p>
                      <a:pPr indent="0" lvl="0" marL="0" marR="0" rtl="0" algn="l">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-F</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c>
                  <a:txBody>
                    <a:bodyPr/>
                    <a:lstStyle/>
                    <a:p>
                      <a:pPr indent="0" lvl="0" marL="0" marR="0" rtl="0" algn="l">
                        <a:lnSpc>
                          <a:spcPct val="93000"/>
                        </a:lnSpc>
                        <a:spcBef>
                          <a:spcPts val="0"/>
                        </a:spcBef>
                        <a:spcAft>
                          <a:spcPts val="0"/>
                        </a:spcAft>
                        <a:buClr>
                          <a:srgbClr val="000000"/>
                        </a:buClr>
                        <a:buSzPts val="400"/>
                        <a:buFont typeface="Calibri"/>
                        <a:buNone/>
                      </a:pPr>
                      <a:r>
                        <a:rPr lang="en-US" sz="2400">
                          <a:solidFill>
                            <a:srgbClr val="000000"/>
                          </a:solidFill>
                          <a:latin typeface="Calibri"/>
                          <a:ea typeface="Calibri"/>
                          <a:cs typeface="Calibri"/>
                          <a:sym typeface="Calibri"/>
                        </a:rPr>
                        <a:t>specifies field separators</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r>
              <a:tr h="369900">
                <a:tc>
                  <a:txBody>
                    <a:bodyPr/>
                    <a:lstStyle/>
                    <a:p>
                      <a:pPr indent="0" lvl="0" marL="0" marR="0" rtl="0" algn="l">
                        <a:lnSpc>
                          <a:spcPct val="93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c>
                  <a:txBody>
                    <a:bodyPr/>
                    <a:lstStyle/>
                    <a:p>
                      <a:pPr indent="0" lvl="0" marL="0" marR="0" rtl="0" algn="l">
                        <a:lnSpc>
                          <a:spcPct val="93000"/>
                        </a:lnSpc>
                        <a:spcBef>
                          <a:spcPts val="0"/>
                        </a:spcBef>
                        <a:spcAft>
                          <a:spcPts val="0"/>
                        </a:spcAft>
                        <a:buNone/>
                      </a:pPr>
                      <a:r>
                        <a:t/>
                      </a:r>
                      <a:endParaRPr sz="2400">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r>
            </a:tbl>
          </a:graphicData>
        </a:graphic>
      </p:graphicFrame>
      <p:sp>
        <p:nvSpPr>
          <p:cNvPr id="2428" name="Google Shape;2428;g31a0cb927fe_0_79"/>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3" name="Shape 2433"/>
        <p:cNvGrpSpPr/>
        <p:nvPr/>
      </p:nvGrpSpPr>
      <p:grpSpPr>
        <a:xfrm>
          <a:off x="0" y="0"/>
          <a:ext cx="0" cy="0"/>
          <a:chOff x="0" y="0"/>
          <a:chExt cx="0" cy="0"/>
        </a:xfrm>
      </p:grpSpPr>
      <p:sp>
        <p:nvSpPr>
          <p:cNvPr id="2434" name="Google Shape;2434;g31a0cb927fe_0_92"/>
          <p:cNvSpPr/>
          <p:nvPr/>
        </p:nvSpPr>
        <p:spPr>
          <a:xfrm>
            <a:off x="381000" y="1836450"/>
            <a:ext cx="8622600" cy="380700"/>
          </a:xfrm>
          <a:prstGeom prst="rect">
            <a:avLst/>
          </a:prstGeom>
          <a:noFill/>
          <a:ln>
            <a:noFill/>
          </a:ln>
        </p:spPr>
        <p:txBody>
          <a:bodyPr anchorCtr="0" anchor="t" bIns="46800" lIns="90000" spcFirstLastPara="1" rIns="90000" wrap="square" tIns="46800">
            <a:noAutofit/>
          </a:bodyPr>
          <a:lstStyle/>
          <a:p>
            <a:pPr indent="0" lvl="0" marL="0" marR="0" rtl="0" algn="ctr">
              <a:lnSpc>
                <a:spcPct val="104000"/>
              </a:lnSpc>
              <a:spcBef>
                <a:spcPts val="0"/>
              </a:spcBef>
              <a:spcAft>
                <a:spcPts val="0"/>
              </a:spcAft>
              <a:buClr>
                <a:srgbClr val="000000"/>
              </a:buClr>
              <a:buSzPts val="450"/>
              <a:buFont typeface="Courier New"/>
              <a:buNone/>
            </a:pPr>
            <a:r>
              <a:rPr b="0" i="1" lang="en-US" sz="2400" u="none" cap="none" strike="noStrike">
                <a:solidFill>
                  <a:srgbClr val="000000"/>
                </a:solidFill>
                <a:latin typeface="Courier New"/>
                <a:ea typeface="Courier New"/>
                <a:cs typeface="Courier New"/>
                <a:sym typeface="Courier New"/>
              </a:rPr>
              <a:t>Syntax : awk [-F] 'program' file</a:t>
            </a:r>
            <a:endParaRPr sz="2400"/>
          </a:p>
        </p:txBody>
      </p:sp>
      <p:graphicFrame>
        <p:nvGraphicFramePr>
          <p:cNvPr id="2435" name="Google Shape;2435;g31a0cb927fe_0_92"/>
          <p:cNvGraphicFramePr/>
          <p:nvPr/>
        </p:nvGraphicFramePr>
        <p:xfrm>
          <a:off x="900955" y="2471065"/>
          <a:ext cx="3000000" cy="3000000"/>
        </p:xfrm>
        <a:graphic>
          <a:graphicData uri="http://schemas.openxmlformats.org/drawingml/2006/table">
            <a:tbl>
              <a:tblPr>
                <a:noFill/>
                <a:tableStyleId>{02F439E0-948E-4961-8F69-CBF68E86BCDD}</a:tableStyleId>
              </a:tblPr>
              <a:tblGrid>
                <a:gridCol w="1208100"/>
                <a:gridCol w="6261100"/>
              </a:tblGrid>
              <a:tr h="371475">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Option</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Description</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369900">
                <a:tc>
                  <a:txBody>
                    <a:bodyPr/>
                    <a:lstStyle/>
                    <a:p>
                      <a:pPr indent="0" lvl="0" marL="0" marR="0" rtl="0" algn="l">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-F</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c>
                  <a:txBody>
                    <a:bodyPr/>
                    <a:lstStyle/>
                    <a:p>
                      <a:pPr indent="0" lvl="0" marL="0" marR="0" rtl="0" algn="l">
                        <a:lnSpc>
                          <a:spcPct val="93000"/>
                        </a:lnSpc>
                        <a:spcBef>
                          <a:spcPts val="0"/>
                        </a:spcBef>
                        <a:spcAft>
                          <a:spcPts val="0"/>
                        </a:spcAft>
                        <a:buClr>
                          <a:srgbClr val="000000"/>
                        </a:buClr>
                        <a:buSzPts val="400"/>
                        <a:buFont typeface="Calibri"/>
                        <a:buNone/>
                      </a:pPr>
                      <a:r>
                        <a:rPr lang="en-US" sz="2400">
                          <a:solidFill>
                            <a:srgbClr val="000000"/>
                          </a:solidFill>
                          <a:latin typeface="Calibri"/>
                          <a:ea typeface="Calibri"/>
                          <a:cs typeface="Calibri"/>
                          <a:sym typeface="Calibri"/>
                        </a:rPr>
                        <a:t>specifies field separators</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r>
              <a:tr h="369900">
                <a:tc>
                  <a:txBody>
                    <a:bodyPr/>
                    <a:lstStyle/>
                    <a:p>
                      <a:pPr indent="0" lvl="0" marL="0" marR="0" rtl="0" algn="l">
                        <a:lnSpc>
                          <a:spcPct val="93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c>
                  <a:txBody>
                    <a:bodyPr/>
                    <a:lstStyle/>
                    <a:p>
                      <a:pPr indent="0" lvl="0" marL="0" marR="0" rtl="0" algn="l">
                        <a:lnSpc>
                          <a:spcPct val="93000"/>
                        </a:lnSpc>
                        <a:spcBef>
                          <a:spcPts val="0"/>
                        </a:spcBef>
                        <a:spcAft>
                          <a:spcPts val="0"/>
                        </a:spcAft>
                        <a:buNone/>
                      </a:pPr>
                      <a:r>
                        <a:t/>
                      </a:r>
                      <a:endParaRPr sz="2400">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7E0F9">
                        <a:alpha val="60000"/>
                      </a:srgbClr>
                    </a:solidFill>
                  </a:tcPr>
                </a:tc>
              </a:tr>
            </a:tbl>
          </a:graphicData>
        </a:graphic>
      </p:graphicFrame>
      <p:graphicFrame>
        <p:nvGraphicFramePr>
          <p:cNvPr id="2436" name="Google Shape;2436;g31a0cb927fe_0_92"/>
          <p:cNvGraphicFramePr/>
          <p:nvPr/>
        </p:nvGraphicFramePr>
        <p:xfrm>
          <a:off x="900950" y="4440707"/>
          <a:ext cx="3000000" cy="3000000"/>
        </p:xfrm>
        <a:graphic>
          <a:graphicData uri="http://schemas.openxmlformats.org/drawingml/2006/table">
            <a:tbl>
              <a:tblPr>
                <a:noFill/>
                <a:tableStyleId>{02F439E0-948E-4961-8F69-CBF68E86BCDD}</a:tableStyleId>
              </a:tblPr>
              <a:tblGrid>
                <a:gridCol w="1975975"/>
                <a:gridCol w="5493225"/>
              </a:tblGrid>
              <a:tr h="396875">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Variable</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9FC5E8"/>
                    </a:solidFill>
                  </a:tcPr>
                </a:tc>
                <a:tc>
                  <a:txBody>
                    <a:bodyPr/>
                    <a:lstStyle/>
                    <a:p>
                      <a:pPr indent="0" lvl="0" marL="0" marR="0" rtl="0" algn="ctr">
                        <a:lnSpc>
                          <a:spcPct val="93000"/>
                        </a:lnSpc>
                        <a:spcBef>
                          <a:spcPts val="0"/>
                        </a:spcBef>
                        <a:spcAft>
                          <a:spcPts val="0"/>
                        </a:spcAft>
                        <a:buClr>
                          <a:srgbClr val="FFFFFF"/>
                        </a:buClr>
                        <a:buSzPts val="400"/>
                        <a:buFont typeface="Calibri"/>
                        <a:buNone/>
                      </a:pPr>
                      <a:r>
                        <a:rPr b="1" i="0" lang="en-US" sz="2400" u="none" cap="none" strike="noStrike">
                          <a:solidFill>
                            <a:srgbClr val="FFFFFF"/>
                          </a:solidFill>
                          <a:latin typeface="Calibri"/>
                          <a:ea typeface="Calibri"/>
                          <a:cs typeface="Calibri"/>
                          <a:sym typeface="Calibri"/>
                        </a:rPr>
                        <a:t>Description</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9FC5E8"/>
                    </a:solidFill>
                  </a:tcPr>
                </a:tc>
              </a:tr>
              <a:tr h="460375">
                <a:tc>
                  <a:txBody>
                    <a:bodyPr/>
                    <a:lstStyle/>
                    <a:p>
                      <a:pPr indent="0" lvl="0" marL="0" marR="0" rtl="0" algn="ctr">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$0</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Calibri"/>
                        <a:buNone/>
                      </a:pPr>
                      <a:r>
                        <a:rPr lang="en-US" sz="2400">
                          <a:solidFill>
                            <a:srgbClr val="000000"/>
                          </a:solidFill>
                          <a:latin typeface="Calibri"/>
                          <a:ea typeface="Calibri"/>
                          <a:cs typeface="Calibri"/>
                          <a:sym typeface="Calibri"/>
                        </a:rPr>
                        <a:t>Line</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398475">
                <a:tc>
                  <a:txBody>
                    <a:bodyPr/>
                    <a:lstStyle/>
                    <a:p>
                      <a:pPr indent="0" lvl="0" marL="0" marR="0" rtl="0" algn="ctr">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NR</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400"/>
                        <a:buFont typeface="Calibri"/>
                        <a:buNone/>
                      </a:pPr>
                      <a:r>
                        <a:rPr lang="en-US" sz="2400">
                          <a:solidFill>
                            <a:srgbClr val="000000"/>
                          </a:solidFill>
                          <a:latin typeface="Calibri"/>
                          <a:ea typeface="Calibri"/>
                          <a:cs typeface="Calibri"/>
                          <a:sym typeface="Calibri"/>
                        </a:rPr>
                        <a:t>Line number read</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96875">
                <a:tc>
                  <a:txBody>
                    <a:bodyPr/>
                    <a:lstStyle/>
                    <a:p>
                      <a:pPr indent="0" lvl="0" marL="0" marR="0" rtl="0" algn="ctr">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NF</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Calibri"/>
                        <a:buNone/>
                      </a:pPr>
                      <a:r>
                        <a:rPr b="0" i="0" lang="en-US" sz="2400" u="none" cap="none" strike="noStrike">
                          <a:solidFill>
                            <a:srgbClr val="000000"/>
                          </a:solidFill>
                          <a:latin typeface="Calibri"/>
                          <a:ea typeface="Calibri"/>
                          <a:cs typeface="Calibri"/>
                          <a:sym typeface="Calibri"/>
                        </a:rPr>
                        <a:t>N</a:t>
                      </a:r>
                      <a:r>
                        <a:rPr lang="en-US" sz="2400">
                          <a:solidFill>
                            <a:srgbClr val="000000"/>
                          </a:solidFill>
                          <a:latin typeface="Calibri"/>
                          <a:ea typeface="Calibri"/>
                          <a:cs typeface="Calibri"/>
                          <a:sym typeface="Calibri"/>
                        </a:rPr>
                        <a:t>umber of fields in line</a:t>
                      </a:r>
                      <a:endParaRPr sz="2400"/>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bl>
          </a:graphicData>
        </a:graphic>
      </p:graphicFrame>
      <p:sp>
        <p:nvSpPr>
          <p:cNvPr id="2437" name="Google Shape;2437;g31a0cb927fe_0_92"/>
          <p:cNvSpPr/>
          <p:nvPr/>
        </p:nvSpPr>
        <p:spPr>
          <a:xfrm>
            <a:off x="2745300" y="3933050"/>
            <a:ext cx="5391900" cy="3489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chemeClr val="dk1"/>
              </a:buClr>
              <a:buSzPts val="400"/>
              <a:buFont typeface="Calibri"/>
              <a:buNone/>
            </a:pPr>
            <a:r>
              <a:rPr lang="en-US" sz="2400">
                <a:solidFill>
                  <a:schemeClr val="dk1"/>
                </a:solidFill>
                <a:latin typeface="Calibri"/>
                <a:ea typeface="Calibri"/>
                <a:cs typeface="Calibri"/>
                <a:sym typeface="Calibri"/>
              </a:rPr>
              <a:t>Predefined variables used by awk</a:t>
            </a:r>
            <a:endParaRPr sz="2400"/>
          </a:p>
        </p:txBody>
      </p:sp>
      <p:sp>
        <p:nvSpPr>
          <p:cNvPr id="2438" name="Google Shape;2438;g31a0cb927fe_0_92"/>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3" name="Shape 2443"/>
        <p:cNvGrpSpPr/>
        <p:nvPr/>
      </p:nvGrpSpPr>
      <p:grpSpPr>
        <a:xfrm>
          <a:off x="0" y="0"/>
          <a:ext cx="0" cy="0"/>
          <a:chOff x="0" y="0"/>
          <a:chExt cx="0" cy="0"/>
        </a:xfrm>
      </p:grpSpPr>
      <p:graphicFrame>
        <p:nvGraphicFramePr>
          <p:cNvPr id="2444" name="Google Shape;2444;g31a0cb927fe_0_107"/>
          <p:cNvGraphicFramePr/>
          <p:nvPr/>
        </p:nvGraphicFramePr>
        <p:xfrm>
          <a:off x="1371600" y="6620961"/>
          <a:ext cx="3000000" cy="3000000"/>
        </p:xfrm>
        <a:graphic>
          <a:graphicData uri="http://schemas.openxmlformats.org/drawingml/2006/table">
            <a:tbl>
              <a:tblPr>
                <a:noFill/>
                <a:tableStyleId>{02F439E0-948E-4961-8F69-CBF68E86BCDD}</a:tableStyleId>
              </a:tblPr>
              <a:tblGrid>
                <a:gridCol w="6400800"/>
              </a:tblGrid>
              <a:tr h="80425">
                <a:tc>
                  <a:txBody>
                    <a:bodyPr/>
                    <a:lstStyle/>
                    <a:p>
                      <a:pPr indent="0" lvl="0" marL="0" marR="0" rtl="0" algn="ctr">
                        <a:lnSpc>
                          <a:spcPct val="100000"/>
                        </a:lnSpc>
                        <a:spcBef>
                          <a:spcPts val="0"/>
                        </a:spcBef>
                        <a:spcAft>
                          <a:spcPts val="0"/>
                        </a:spcAft>
                        <a:buClr>
                          <a:srgbClr val="A5A5A5"/>
                        </a:buClr>
                        <a:buSzPts val="250"/>
                        <a:buFont typeface="Calibri"/>
                        <a:buNone/>
                      </a:pPr>
                      <a:r>
                        <a:t/>
                      </a:r>
                      <a:endParaRPr b="0" i="0" sz="1000" u="none" cap="none" strike="noStrike">
                        <a:solidFill>
                          <a:srgbClr val="A5A5A5"/>
                        </a:solidFill>
                        <a:latin typeface="Calibri"/>
                        <a:ea typeface="Calibri"/>
                        <a:cs typeface="Calibri"/>
                        <a:sym typeface="Calibri"/>
                      </a:endParaRPr>
                    </a:p>
                  </a:txBody>
                  <a:tcPr marT="0" marB="0" marR="89525" marL="8952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graphicFrame>
        <p:nvGraphicFramePr>
          <p:cNvPr id="2445" name="Google Shape;2445;g31a0cb927fe_0_107"/>
          <p:cNvGraphicFramePr/>
          <p:nvPr/>
        </p:nvGraphicFramePr>
        <p:xfrm>
          <a:off x="868900" y="1922264"/>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446" name="Google Shape;2446;g31a0cb927fe_0_107"/>
          <p:cNvSpPr/>
          <p:nvPr/>
        </p:nvSpPr>
        <p:spPr>
          <a:xfrm>
            <a:off x="6655575" y="4189275"/>
            <a:ext cx="1851600" cy="346800"/>
          </a:xfrm>
          <a:prstGeom prst="rect">
            <a:avLst/>
          </a:prstGeom>
          <a:noFill/>
          <a:ln>
            <a:noFill/>
          </a:ln>
        </p:spPr>
        <p:txBody>
          <a:bodyPr anchorCtr="0" anchor="t" bIns="45700" lIns="91425" spcFirstLastPara="1" rIns="91425" wrap="square" tIns="45700">
            <a:noAutofit/>
          </a:bodyPr>
          <a:lstStyle/>
          <a:p>
            <a:pPr indent="0" lvl="0" marL="0" marR="0" rtl="0" algn="ctr">
              <a:lnSpc>
                <a:spcPct val="104000"/>
              </a:lnSpc>
              <a:spcBef>
                <a:spcPts val="0"/>
              </a:spcBef>
              <a:spcAft>
                <a:spcPts val="0"/>
              </a:spcAft>
              <a:buClr>
                <a:schemeClr val="dk1"/>
              </a:buClr>
              <a:buSzPts val="400"/>
              <a:buFont typeface="Calibri"/>
              <a:buNone/>
            </a:pPr>
            <a:r>
              <a:rPr b="1" i="0" lang="en-US" sz="1600" u="none" cap="none" strike="noStrike">
                <a:solidFill>
                  <a:schemeClr val="dk1"/>
                </a:solidFill>
                <a:latin typeface="Calibri"/>
                <a:ea typeface="Calibri"/>
                <a:cs typeface="Calibri"/>
                <a:sym typeface="Calibri"/>
              </a:rPr>
              <a:t>File: contact.txt</a:t>
            </a:r>
            <a:endParaRPr/>
          </a:p>
        </p:txBody>
      </p:sp>
      <p:sp>
        <p:nvSpPr>
          <p:cNvPr id="2447" name="Google Shape;2447;g31a0cb927fe_0_107"/>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3" name="Shape 2453"/>
        <p:cNvGrpSpPr/>
        <p:nvPr/>
      </p:nvGrpSpPr>
      <p:grpSpPr>
        <a:xfrm>
          <a:off x="0" y="0"/>
          <a:ext cx="0" cy="0"/>
          <a:chOff x="0" y="0"/>
          <a:chExt cx="0" cy="0"/>
        </a:xfrm>
      </p:grpSpPr>
      <p:sp>
        <p:nvSpPr>
          <p:cNvPr id="2454" name="Google Shape;2454;g31a0cb927fe_0_121"/>
          <p:cNvSpPr/>
          <p:nvPr/>
        </p:nvSpPr>
        <p:spPr>
          <a:xfrm>
            <a:off x="2051719" y="4428037"/>
            <a:ext cx="5029200" cy="1905000"/>
          </a:xfrm>
          <a:prstGeom prst="roundRect">
            <a:avLst>
              <a:gd fmla="val 13579" name="adj"/>
            </a:avLst>
          </a:prstGeom>
          <a:noFill/>
          <a:ln cap="flat" cmpd="sng" w="9525">
            <a:solidFill>
              <a:srgbClr val="3185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8064A2"/>
              </a:buClr>
              <a:buSzPts val="450"/>
              <a:buFont typeface="Courier New"/>
              <a:buNone/>
            </a:pPr>
            <a:r>
              <a:rPr b="0" i="0" lang="en-US" sz="1800" u="none" cap="none" strike="noStrike">
                <a:solidFill>
                  <a:srgbClr val="8064A2"/>
                </a:solidFill>
                <a:latin typeface="Courier New"/>
                <a:ea typeface="Courier New"/>
                <a:cs typeface="Courier New"/>
                <a:sym typeface="Courier New"/>
              </a:rPr>
              <a:t>Helene 56 edu hcyr@sun.com</a:t>
            </a:r>
            <a:endParaRPr/>
          </a:p>
          <a:p>
            <a:pPr indent="0" lvl="0" marL="0" marR="0" rtl="0" algn="just">
              <a:lnSpc>
                <a:spcPct val="100000"/>
              </a:lnSpc>
              <a:spcBef>
                <a:spcPts val="600"/>
              </a:spcBef>
              <a:spcAft>
                <a:spcPts val="0"/>
              </a:spcAft>
              <a:buClr>
                <a:srgbClr val="8064A2"/>
              </a:buClr>
              <a:buSzPts val="450"/>
              <a:buFont typeface="Courier New"/>
              <a:buNone/>
            </a:pPr>
            <a:r>
              <a:rPr b="0" i="0" lang="en-US" sz="1800" u="none" cap="none" strike="noStrike">
                <a:solidFill>
                  <a:srgbClr val="8064A2"/>
                </a:solidFill>
                <a:latin typeface="Courier New"/>
                <a:ea typeface="Courier New"/>
                <a:cs typeface="Courier New"/>
                <a:sym typeface="Courier New"/>
              </a:rPr>
              <a:t>jean 32 ri jeanc@inexpress.net</a:t>
            </a:r>
            <a:endParaRPr/>
          </a:p>
          <a:p>
            <a:pPr indent="0" lvl="0" marL="0" marR="0" rtl="0" algn="just">
              <a:lnSpc>
                <a:spcPct val="100000"/>
              </a:lnSpc>
              <a:spcBef>
                <a:spcPts val="600"/>
              </a:spcBef>
              <a:spcAft>
                <a:spcPts val="0"/>
              </a:spcAft>
              <a:buClr>
                <a:srgbClr val="8064A2"/>
              </a:buClr>
              <a:buSzPts val="450"/>
              <a:buFont typeface="Courier New"/>
              <a:buNone/>
            </a:pPr>
            <a:r>
              <a:rPr b="0" i="0" lang="en-US" sz="1800" u="none" cap="none" strike="noStrike">
                <a:solidFill>
                  <a:srgbClr val="8064A2"/>
                </a:solidFill>
                <a:latin typeface="Courier New"/>
                <a:ea typeface="Courier New"/>
                <a:cs typeface="Courier New"/>
                <a:sym typeface="Courier New"/>
              </a:rPr>
              <a:t>julie 22 adm juliem@sympatico.ca</a:t>
            </a:r>
            <a:endParaRPr/>
          </a:p>
          <a:p>
            <a:pPr indent="0" lvl="0" marL="0" marR="0" rtl="0" algn="just">
              <a:lnSpc>
                <a:spcPct val="100000"/>
              </a:lnSpc>
              <a:spcBef>
                <a:spcPts val="600"/>
              </a:spcBef>
              <a:spcAft>
                <a:spcPts val="0"/>
              </a:spcAft>
              <a:buClr>
                <a:srgbClr val="8064A2"/>
              </a:buClr>
              <a:buSzPts val="450"/>
              <a:buFont typeface="Courier New"/>
              <a:buNone/>
            </a:pPr>
            <a:r>
              <a:rPr b="0" i="0" lang="en-US" sz="1800" u="none" cap="none" strike="noStrike">
                <a:solidFill>
                  <a:srgbClr val="8064A2"/>
                </a:solidFill>
                <a:latin typeface="Courier New"/>
                <a:ea typeface="Courier New"/>
                <a:cs typeface="Courier New"/>
                <a:sym typeface="Courier New"/>
              </a:rPr>
              <a:t>michel 24 inf michel@uqo.ca</a:t>
            </a:r>
            <a:endParaRPr/>
          </a:p>
          <a:p>
            <a:pPr indent="0" lvl="0" marL="0" marR="0" rtl="0" algn="just">
              <a:lnSpc>
                <a:spcPct val="100000"/>
              </a:lnSpc>
              <a:spcBef>
                <a:spcPts val="600"/>
              </a:spcBef>
              <a:spcAft>
                <a:spcPts val="0"/>
              </a:spcAft>
              <a:buClr>
                <a:srgbClr val="8064A2"/>
              </a:buClr>
              <a:buSzPts val="450"/>
              <a:buFont typeface="Courier New"/>
              <a:buNone/>
            </a:pPr>
            <a:r>
              <a:rPr b="0" i="0" lang="en-US" sz="1800" u="none" cap="none" strike="noStrike">
                <a:solidFill>
                  <a:srgbClr val="8064A2"/>
                </a:solidFill>
                <a:latin typeface="Courier New"/>
                <a:ea typeface="Courier New"/>
                <a:cs typeface="Courier New"/>
                <a:sym typeface="Courier New"/>
              </a:rPr>
              <a:t>richard 25 inf rcaron@videotron.ca </a:t>
            </a:r>
            <a:r>
              <a:rPr b="0" i="0" lang="en-US" sz="1800" u="none" cap="none" strike="noStrike">
                <a:solidFill>
                  <a:srgbClr val="8064A2"/>
                </a:solidFill>
                <a:latin typeface="Courier"/>
                <a:ea typeface="Courier"/>
                <a:cs typeface="Courier"/>
                <a:sym typeface="Courier"/>
              </a:rPr>
              <a:t>	</a:t>
            </a:r>
            <a:r>
              <a:rPr b="0" i="0" lang="en-US" sz="1800" u="none" cap="none" strike="noStrike">
                <a:solidFill>
                  <a:schemeClr val="dk1"/>
                </a:solidFill>
                <a:latin typeface="Courier"/>
                <a:ea typeface="Courier"/>
                <a:cs typeface="Courier"/>
                <a:sym typeface="Courier"/>
              </a:rPr>
              <a:t>	</a:t>
            </a:r>
            <a:endParaRPr/>
          </a:p>
        </p:txBody>
      </p:sp>
      <p:sp>
        <p:nvSpPr>
          <p:cNvPr id="2455" name="Google Shape;2455;g31a0cb927fe_0_121"/>
          <p:cNvSpPr/>
          <p:nvPr/>
        </p:nvSpPr>
        <p:spPr>
          <a:xfrm>
            <a:off x="2050032" y="3501007"/>
            <a:ext cx="48981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l">
              <a:lnSpc>
                <a:spcPct val="50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a:p>
            <a:pPr indent="0" lvl="1" marL="0" marR="0" rtl="0" algn="ctr">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awk '{print </a:t>
            </a:r>
            <a:r>
              <a:rPr b="1" i="1" lang="en-US" sz="1800" u="none" cap="none" strike="noStrike">
                <a:solidFill>
                  <a:srgbClr val="5F497A"/>
                </a:solidFill>
                <a:latin typeface="Courier"/>
                <a:ea typeface="Courier"/>
                <a:cs typeface="Courier"/>
                <a:sym typeface="Courier"/>
              </a:rPr>
              <a:t>$0</a:t>
            </a:r>
            <a:r>
              <a:rPr b="0" i="1" lang="en-US" sz="1800" u="none" cap="none" strike="noStrike">
                <a:solidFill>
                  <a:srgbClr val="262626"/>
                </a:solidFill>
                <a:latin typeface="Courier"/>
                <a:ea typeface="Courier"/>
                <a:cs typeface="Courier"/>
                <a:sym typeface="Courier"/>
              </a:rPr>
              <a:t>}</a:t>
            </a:r>
            <a:r>
              <a:rPr i="1" lang="en-US" sz="1800">
                <a:solidFill>
                  <a:srgbClr val="262626"/>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 contact.txt</a:t>
            </a:r>
            <a:endParaRPr/>
          </a:p>
        </p:txBody>
      </p:sp>
      <p:cxnSp>
        <p:nvCxnSpPr>
          <p:cNvPr id="2456" name="Google Shape;2456;g31a0cb927fe_0_121"/>
          <p:cNvCxnSpPr/>
          <p:nvPr/>
        </p:nvCxnSpPr>
        <p:spPr>
          <a:xfrm flipH="1" rot="5400000">
            <a:off x="7153804" y="3611567"/>
            <a:ext cx="613500" cy="1467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457" name="Google Shape;2457;g31a0cb927fe_0_121"/>
          <p:cNvSpPr/>
          <p:nvPr/>
        </p:nvSpPr>
        <p:spPr>
          <a:xfrm>
            <a:off x="7396807" y="4651967"/>
            <a:ext cx="1594800" cy="5928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595959"/>
              </a:buClr>
              <a:buSzPts val="400"/>
              <a:buFont typeface="Calibri"/>
              <a:buNone/>
            </a:pPr>
            <a:r>
              <a:rPr b="1" lang="en-US" sz="1800">
                <a:solidFill>
                  <a:srgbClr val="595959"/>
                </a:solidFill>
                <a:latin typeface="Calibri"/>
                <a:ea typeface="Calibri"/>
                <a:cs typeface="Calibri"/>
                <a:sym typeface="Calibri"/>
              </a:rPr>
              <a:t>print each line read</a:t>
            </a:r>
            <a:endParaRPr sz="1600"/>
          </a:p>
        </p:txBody>
      </p:sp>
      <p:graphicFrame>
        <p:nvGraphicFramePr>
          <p:cNvPr id="2458" name="Google Shape;2458;g31a0cb927fe_0_121"/>
          <p:cNvGraphicFramePr/>
          <p:nvPr/>
        </p:nvGraphicFramePr>
        <p:xfrm>
          <a:off x="869025" y="1026639"/>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459" name="Google Shape;2459;g31a0cb927fe_0_121"/>
          <p:cNvSpPr/>
          <p:nvPr/>
        </p:nvSpPr>
        <p:spPr>
          <a:xfrm>
            <a:off x="7080925" y="3293650"/>
            <a:ext cx="1851600" cy="346800"/>
          </a:xfrm>
          <a:prstGeom prst="rect">
            <a:avLst/>
          </a:prstGeom>
          <a:noFill/>
          <a:ln>
            <a:noFill/>
          </a:ln>
        </p:spPr>
        <p:txBody>
          <a:bodyPr anchorCtr="0" anchor="t" bIns="45700" lIns="91425" spcFirstLastPara="1" rIns="91425" wrap="square" tIns="45700">
            <a:noAutofit/>
          </a:bodyPr>
          <a:lstStyle/>
          <a:p>
            <a:pPr indent="0" lvl="0" marL="0" marR="0" rtl="0" algn="ctr">
              <a:lnSpc>
                <a:spcPct val="104000"/>
              </a:lnSpc>
              <a:spcBef>
                <a:spcPts val="0"/>
              </a:spcBef>
              <a:spcAft>
                <a:spcPts val="0"/>
              </a:spcAft>
              <a:buClr>
                <a:schemeClr val="dk1"/>
              </a:buClr>
              <a:buSzPts val="400"/>
              <a:buFont typeface="Calibri"/>
              <a:buNone/>
            </a:pPr>
            <a:r>
              <a:rPr b="1" i="0" lang="en-US" sz="1600" u="none" cap="none" strike="noStrike">
                <a:solidFill>
                  <a:schemeClr val="dk1"/>
                </a:solidFill>
                <a:latin typeface="Calibri"/>
                <a:ea typeface="Calibri"/>
                <a:cs typeface="Calibri"/>
                <a:sym typeface="Calibri"/>
              </a:rPr>
              <a:t>File: contact.txt</a:t>
            </a:r>
            <a:endParaRPr/>
          </a:p>
        </p:txBody>
      </p:sp>
      <p:sp>
        <p:nvSpPr>
          <p:cNvPr id="2460" name="Google Shape;2460;g31a0cb927fe_0_121"/>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6" name="Shape 2466"/>
        <p:cNvGrpSpPr/>
        <p:nvPr/>
      </p:nvGrpSpPr>
      <p:grpSpPr>
        <a:xfrm>
          <a:off x="0" y="0"/>
          <a:ext cx="0" cy="0"/>
          <a:chOff x="0" y="0"/>
          <a:chExt cx="0" cy="0"/>
        </a:xfrm>
      </p:grpSpPr>
      <p:sp>
        <p:nvSpPr>
          <p:cNvPr id="2467" name="Google Shape;2467;g31a0cb927fe_0_139"/>
          <p:cNvSpPr/>
          <p:nvPr/>
        </p:nvSpPr>
        <p:spPr>
          <a:xfrm>
            <a:off x="2204391" y="4267200"/>
            <a:ext cx="4653600" cy="21162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chemeClr val="accent4"/>
              </a:buClr>
              <a:buSzPts val="450"/>
              <a:buFont typeface="Courier New"/>
              <a:buNone/>
            </a:pPr>
            <a:r>
              <a:rPr b="1" i="0" lang="en-US" sz="1800" u="none" cap="none" strike="noStrike">
                <a:solidFill>
                  <a:schemeClr val="accent4"/>
                </a:solidFill>
                <a:latin typeface="Courier New"/>
                <a:ea typeface="Courier New"/>
                <a:cs typeface="Courier New"/>
                <a:sym typeface="Courier New"/>
              </a:rPr>
              <a:t>1</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3CDDD"/>
                </a:solidFill>
                <a:latin typeface="Courier New"/>
                <a:ea typeface="Courier New"/>
                <a:cs typeface="Courier New"/>
                <a:sym typeface="Courier New"/>
              </a:rPr>
              <a:t>Helene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56</a:t>
            </a:r>
            <a:endParaRPr/>
          </a:p>
          <a:p>
            <a:pPr indent="0" lvl="0" marL="0" marR="0" rtl="0" algn="just">
              <a:lnSpc>
                <a:spcPct val="100000"/>
              </a:lnSpc>
              <a:spcBef>
                <a:spcPts val="600"/>
              </a:spcBef>
              <a:spcAft>
                <a:spcPts val="0"/>
              </a:spcAft>
              <a:buClr>
                <a:schemeClr val="accent4"/>
              </a:buClr>
              <a:buSzPts val="450"/>
              <a:buFont typeface="Courier New"/>
              <a:buNone/>
            </a:pPr>
            <a:r>
              <a:rPr b="1" i="0" lang="en-US" sz="1800" u="none" cap="none" strike="noStrike">
                <a:solidFill>
                  <a:schemeClr val="accent4"/>
                </a:solidFill>
                <a:latin typeface="Courier New"/>
                <a:ea typeface="Courier New"/>
                <a:cs typeface="Courier New"/>
                <a:sym typeface="Courier New"/>
              </a:rPr>
              <a:t>2</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3CDDD"/>
                </a:solidFill>
                <a:latin typeface="Courier New"/>
                <a:ea typeface="Courier New"/>
                <a:cs typeface="Courier New"/>
                <a:sym typeface="Courier New"/>
              </a:rPr>
              <a:t>jean</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32</a:t>
            </a:r>
            <a:endParaRPr/>
          </a:p>
          <a:p>
            <a:pPr indent="0" lvl="0" marL="0" marR="0" rtl="0" algn="just">
              <a:lnSpc>
                <a:spcPct val="100000"/>
              </a:lnSpc>
              <a:spcBef>
                <a:spcPts val="600"/>
              </a:spcBef>
              <a:spcAft>
                <a:spcPts val="0"/>
              </a:spcAft>
              <a:buClr>
                <a:schemeClr val="accent4"/>
              </a:buClr>
              <a:buSzPts val="450"/>
              <a:buFont typeface="Courier New"/>
              <a:buNone/>
            </a:pPr>
            <a:r>
              <a:rPr b="1" i="0" lang="en-US" sz="1800" u="none" cap="none" strike="noStrike">
                <a:solidFill>
                  <a:schemeClr val="accent4"/>
                </a:solidFill>
                <a:latin typeface="Courier New"/>
                <a:ea typeface="Courier New"/>
                <a:cs typeface="Courier New"/>
                <a:sym typeface="Courier New"/>
              </a:rPr>
              <a:t>3</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3CDDD"/>
                </a:solidFill>
                <a:latin typeface="Courier New"/>
                <a:ea typeface="Courier New"/>
                <a:cs typeface="Courier New"/>
                <a:sym typeface="Courier New"/>
              </a:rPr>
              <a:t>julie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22</a:t>
            </a:r>
            <a:endParaRPr/>
          </a:p>
          <a:p>
            <a:pPr indent="0" lvl="0" marL="0" marR="0" rtl="0" algn="just">
              <a:lnSpc>
                <a:spcPct val="100000"/>
              </a:lnSpc>
              <a:spcBef>
                <a:spcPts val="600"/>
              </a:spcBef>
              <a:spcAft>
                <a:spcPts val="0"/>
              </a:spcAft>
              <a:buClr>
                <a:schemeClr val="accent4"/>
              </a:buClr>
              <a:buSzPts val="450"/>
              <a:buFont typeface="Courier New"/>
              <a:buNone/>
            </a:pPr>
            <a:r>
              <a:rPr b="1" i="0" lang="en-US" sz="1800" u="none" cap="none" strike="noStrike">
                <a:solidFill>
                  <a:schemeClr val="accent4"/>
                </a:solidFill>
                <a:latin typeface="Courier New"/>
                <a:ea typeface="Courier New"/>
                <a:cs typeface="Courier New"/>
                <a:sym typeface="Courier New"/>
              </a:rPr>
              <a:t>4</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3CDDD"/>
                </a:solidFill>
                <a:latin typeface="Courier New"/>
                <a:ea typeface="Courier New"/>
                <a:cs typeface="Courier New"/>
                <a:sym typeface="Courier New"/>
              </a:rPr>
              <a:t>michel</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24</a:t>
            </a:r>
            <a:endParaRPr/>
          </a:p>
          <a:p>
            <a:pPr indent="0" lvl="0" marL="0" marR="0" rtl="0" algn="just">
              <a:lnSpc>
                <a:spcPct val="100000"/>
              </a:lnSpc>
              <a:spcBef>
                <a:spcPts val="600"/>
              </a:spcBef>
              <a:spcAft>
                <a:spcPts val="0"/>
              </a:spcAft>
              <a:buClr>
                <a:schemeClr val="accent4"/>
              </a:buClr>
              <a:buSzPts val="450"/>
              <a:buFont typeface="Courier New"/>
              <a:buNone/>
            </a:pPr>
            <a:r>
              <a:rPr b="1" i="0" lang="en-US" sz="1800" u="none" cap="none" strike="noStrike">
                <a:solidFill>
                  <a:schemeClr val="accent4"/>
                </a:solidFill>
                <a:latin typeface="Courier New"/>
                <a:ea typeface="Courier New"/>
                <a:cs typeface="Courier New"/>
                <a:sym typeface="Courier New"/>
              </a:rPr>
              <a:t>5</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3CDDD"/>
                </a:solidFill>
                <a:latin typeface="Courier New"/>
                <a:ea typeface="Courier New"/>
                <a:cs typeface="Courier New"/>
                <a:sym typeface="Courier New"/>
              </a:rPr>
              <a:t>richard</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25 </a:t>
            </a:r>
            <a:r>
              <a:rPr b="1" i="0" lang="en-US" sz="1800" u="none" cap="none" strike="noStrike">
                <a:solidFill>
                  <a:schemeClr val="dk1"/>
                </a:solidFill>
                <a:latin typeface="Courier"/>
                <a:ea typeface="Courier"/>
                <a:cs typeface="Courier"/>
                <a:sym typeface="Courier"/>
              </a:rPr>
              <a:t>	</a:t>
            </a:r>
            <a:endParaRPr/>
          </a:p>
        </p:txBody>
      </p:sp>
      <p:sp>
        <p:nvSpPr>
          <p:cNvPr id="2468" name="Google Shape;2468;g31a0cb927fe_0_139"/>
          <p:cNvSpPr/>
          <p:nvPr/>
        </p:nvSpPr>
        <p:spPr>
          <a:xfrm>
            <a:off x="1828800" y="3625792"/>
            <a:ext cx="5695500" cy="56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$awk '{print </a:t>
            </a:r>
            <a:r>
              <a:rPr b="1" i="1" lang="en-US" sz="1800" u="none" cap="none" strike="noStrike">
                <a:solidFill>
                  <a:schemeClr val="accent4"/>
                </a:solidFill>
                <a:latin typeface="Courier"/>
                <a:ea typeface="Courier"/>
                <a:cs typeface="Courier"/>
                <a:sym typeface="Courier"/>
              </a:rPr>
              <a:t>NR</a:t>
            </a:r>
            <a:r>
              <a:rPr b="0" i="1" lang="en-US" sz="1800" u="none" cap="none" strike="noStrike">
                <a:solidFill>
                  <a:srgbClr val="262626"/>
                </a:solidFill>
                <a:latin typeface="Courier"/>
                <a:ea typeface="Courier"/>
                <a:cs typeface="Courier"/>
                <a:sym typeface="Courier"/>
              </a:rPr>
              <a:t>,</a:t>
            </a:r>
            <a:r>
              <a:rPr b="1" i="1" lang="en-US" sz="1800" u="none" cap="none" strike="noStrike">
                <a:solidFill>
                  <a:srgbClr val="92CCDC"/>
                </a:solidFill>
                <a:latin typeface="Courier"/>
                <a:ea typeface="Courier"/>
                <a:cs typeface="Courier"/>
                <a:sym typeface="Courier"/>
              </a:rPr>
              <a:t>$1</a:t>
            </a:r>
            <a:r>
              <a:rPr b="0" i="1" lang="en-US" sz="1800" u="none" cap="none" strike="noStrike">
                <a:solidFill>
                  <a:srgbClr val="262626"/>
                </a:solidFill>
                <a:latin typeface="Courier"/>
                <a:ea typeface="Courier"/>
                <a:cs typeface="Courier"/>
                <a:sym typeface="Courier"/>
              </a:rPr>
              <a:t>,</a:t>
            </a:r>
            <a:r>
              <a:rPr b="1" i="1" lang="en-US" sz="1800" u="none" cap="none" strike="noStrike">
                <a:solidFill>
                  <a:schemeClr val="accent3"/>
                </a:solidFill>
                <a:latin typeface="Courier"/>
                <a:ea typeface="Courier"/>
                <a:cs typeface="Courier"/>
                <a:sym typeface="Courier"/>
              </a:rPr>
              <a:t>$2</a:t>
            </a:r>
            <a:r>
              <a:rPr b="0" i="1" lang="en-US" sz="1800" u="none" cap="none" strike="noStrike">
                <a:solidFill>
                  <a:srgbClr val="262626"/>
                </a:solidFill>
                <a:latin typeface="Courier"/>
                <a:ea typeface="Courier"/>
                <a:cs typeface="Courier"/>
                <a:sym typeface="Courier"/>
              </a:rPr>
              <a:t>}</a:t>
            </a:r>
            <a:r>
              <a:rPr i="1" lang="en-US" sz="1800">
                <a:solidFill>
                  <a:srgbClr val="262626"/>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 contact.txt</a:t>
            </a:r>
            <a:endParaRPr/>
          </a:p>
          <a:p>
            <a:pPr indent="0" lvl="1" marL="0" marR="0" rtl="0" algn="l">
              <a:lnSpc>
                <a:spcPct val="50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cxnSp>
        <p:nvCxnSpPr>
          <p:cNvPr id="2469" name="Google Shape;2469;g31a0cb927fe_0_139"/>
          <p:cNvCxnSpPr/>
          <p:nvPr/>
        </p:nvCxnSpPr>
        <p:spPr>
          <a:xfrm flipH="1" rot="5400000">
            <a:off x="7056172" y="3760199"/>
            <a:ext cx="613500" cy="1467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470" name="Google Shape;2470;g31a0cb927fe_0_139"/>
          <p:cNvSpPr/>
          <p:nvPr/>
        </p:nvSpPr>
        <p:spPr>
          <a:xfrm>
            <a:off x="4757525" y="4651975"/>
            <a:ext cx="3931800" cy="11391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595959"/>
              </a:buClr>
              <a:buSzPts val="400"/>
              <a:buFont typeface="Calibri"/>
              <a:buNone/>
            </a:pPr>
            <a:r>
              <a:rPr b="1" lang="en-US" sz="1800">
                <a:solidFill>
                  <a:srgbClr val="595959"/>
                </a:solidFill>
                <a:latin typeface="Calibri"/>
                <a:ea typeface="Calibri"/>
                <a:cs typeface="Calibri"/>
                <a:sym typeface="Calibri"/>
              </a:rPr>
              <a:t>Displays the number of the line read</a:t>
            </a:r>
            <a:r>
              <a:rPr b="1" i="0" lang="en-US" sz="1800" u="none" cap="none" strike="noStrike">
                <a:solidFill>
                  <a:srgbClr val="595959"/>
                </a:solidFill>
                <a:latin typeface="Calibri"/>
                <a:ea typeface="Calibri"/>
                <a:cs typeface="Calibri"/>
                <a:sym typeface="Calibri"/>
              </a:rPr>
              <a:t> </a:t>
            </a:r>
            <a:endParaRPr sz="1600"/>
          </a:p>
          <a:p>
            <a:pPr indent="0" lvl="0" marL="0" marR="0" rtl="0" algn="ctr">
              <a:lnSpc>
                <a:spcPct val="100000"/>
              </a:lnSpc>
              <a:spcBef>
                <a:spcPts val="0"/>
              </a:spcBef>
              <a:spcAft>
                <a:spcPts val="0"/>
              </a:spcAft>
              <a:buClr>
                <a:srgbClr val="595959"/>
              </a:buClr>
              <a:buSzPts val="400"/>
              <a:buFont typeface="Calibri"/>
              <a:buNone/>
            </a:pPr>
            <a:r>
              <a:rPr b="1" lang="en-US" sz="1800">
                <a:solidFill>
                  <a:srgbClr val="595959"/>
                </a:solidFill>
                <a:latin typeface="Calibri"/>
                <a:ea typeface="Calibri"/>
                <a:cs typeface="Calibri"/>
                <a:sym typeface="Calibri"/>
              </a:rPr>
              <a:t>then th</a:t>
            </a:r>
            <a:r>
              <a:rPr b="1" i="0" lang="en-US" sz="1800" u="none" cap="none" strike="noStrike">
                <a:solidFill>
                  <a:srgbClr val="595959"/>
                </a:solidFill>
                <a:latin typeface="Calibri"/>
                <a:ea typeface="Calibri"/>
                <a:cs typeface="Calibri"/>
                <a:sym typeface="Calibri"/>
              </a:rPr>
              <a:t>e </a:t>
            </a:r>
            <a:r>
              <a:rPr b="1" i="0" lang="en-US" sz="1800" u="none" cap="none" strike="noStrike">
                <a:solidFill>
                  <a:srgbClr val="92CCDC"/>
                </a:solidFill>
                <a:latin typeface="Calibri"/>
                <a:ea typeface="Calibri"/>
                <a:cs typeface="Calibri"/>
                <a:sym typeface="Calibri"/>
              </a:rPr>
              <a:t>1</a:t>
            </a:r>
            <a:r>
              <a:rPr b="1" baseline="30000" lang="en-US" sz="1800">
                <a:solidFill>
                  <a:srgbClr val="92CCDC"/>
                </a:solidFill>
                <a:latin typeface="Calibri"/>
                <a:ea typeface="Calibri"/>
                <a:cs typeface="Calibri"/>
                <a:sym typeface="Calibri"/>
              </a:rPr>
              <a:t>rst</a:t>
            </a:r>
            <a:r>
              <a:rPr b="1" baseline="30000" i="0" lang="en-US" sz="1800" u="none" cap="none" strike="noStrike">
                <a:solidFill>
                  <a:srgbClr val="92CCDC"/>
                </a:solidFill>
                <a:latin typeface="Calibri"/>
                <a:ea typeface="Calibri"/>
                <a:cs typeface="Calibri"/>
                <a:sym typeface="Calibri"/>
              </a:rPr>
              <a:t>r </a:t>
            </a:r>
            <a:r>
              <a:rPr b="1" i="0" lang="en-US" sz="1800" u="none" cap="none" strike="noStrike">
                <a:solidFill>
                  <a:srgbClr val="92CCDC"/>
                </a:solidFill>
                <a:latin typeface="Calibri"/>
                <a:ea typeface="Calibri"/>
                <a:cs typeface="Calibri"/>
                <a:sym typeface="Calibri"/>
              </a:rPr>
              <a:t> </a:t>
            </a:r>
            <a:r>
              <a:rPr b="1" lang="en-US" sz="1800">
                <a:solidFill>
                  <a:srgbClr val="92CCDC"/>
                </a:solidFill>
                <a:latin typeface="Calibri"/>
                <a:ea typeface="Calibri"/>
                <a:cs typeface="Calibri"/>
                <a:sym typeface="Calibri"/>
              </a:rPr>
              <a:t>field</a:t>
            </a:r>
            <a:endParaRPr sz="1600"/>
          </a:p>
          <a:p>
            <a:pPr indent="0" lvl="0" marL="0" marR="0" rtl="0" algn="ctr">
              <a:lnSpc>
                <a:spcPct val="100000"/>
              </a:lnSpc>
              <a:spcBef>
                <a:spcPts val="0"/>
              </a:spcBef>
              <a:spcAft>
                <a:spcPts val="0"/>
              </a:spcAft>
              <a:buClr>
                <a:srgbClr val="595959"/>
              </a:buClr>
              <a:buSzPts val="400"/>
              <a:buFont typeface="Calibri"/>
              <a:buNone/>
            </a:pPr>
            <a:r>
              <a:rPr b="1" lang="en-US" sz="1800">
                <a:solidFill>
                  <a:srgbClr val="595959"/>
                </a:solidFill>
                <a:latin typeface="Calibri"/>
                <a:ea typeface="Calibri"/>
                <a:cs typeface="Calibri"/>
                <a:sym typeface="Calibri"/>
              </a:rPr>
              <a:t>then the </a:t>
            </a:r>
            <a:r>
              <a:rPr b="1" i="0" lang="en-US" sz="1800" u="none" cap="none" strike="noStrike">
                <a:solidFill>
                  <a:srgbClr val="595959"/>
                </a:solidFill>
                <a:latin typeface="Calibri"/>
                <a:ea typeface="Calibri"/>
                <a:cs typeface="Calibri"/>
                <a:sym typeface="Calibri"/>
              </a:rPr>
              <a:t> </a:t>
            </a:r>
            <a:r>
              <a:rPr b="1" lang="en-US" sz="1800">
                <a:solidFill>
                  <a:srgbClr val="9BBB59"/>
                </a:solidFill>
                <a:latin typeface="Calibri"/>
                <a:ea typeface="Calibri"/>
                <a:cs typeface="Calibri"/>
                <a:sym typeface="Calibri"/>
              </a:rPr>
              <a:t>2</a:t>
            </a:r>
            <a:r>
              <a:rPr b="1" baseline="30000" i="0" lang="en-US" sz="1800" u="none" cap="none" strike="noStrike">
                <a:solidFill>
                  <a:srgbClr val="9BBB59"/>
                </a:solidFill>
                <a:latin typeface="Calibri"/>
                <a:ea typeface="Calibri"/>
                <a:cs typeface="Calibri"/>
                <a:sym typeface="Calibri"/>
              </a:rPr>
              <a:t>e</a:t>
            </a:r>
            <a:r>
              <a:rPr b="1" i="0" lang="en-US" sz="1800" u="none" cap="none" strike="noStrike">
                <a:solidFill>
                  <a:srgbClr val="9BBB59"/>
                </a:solidFill>
                <a:latin typeface="Calibri"/>
                <a:ea typeface="Calibri"/>
                <a:cs typeface="Calibri"/>
                <a:sym typeface="Calibri"/>
              </a:rPr>
              <a:t> </a:t>
            </a:r>
            <a:r>
              <a:rPr b="1" lang="en-US" sz="1800">
                <a:solidFill>
                  <a:srgbClr val="9BBB59"/>
                </a:solidFill>
                <a:latin typeface="Calibri"/>
                <a:ea typeface="Calibri"/>
                <a:cs typeface="Calibri"/>
                <a:sym typeface="Calibri"/>
              </a:rPr>
              <a:t>field </a:t>
            </a:r>
            <a:r>
              <a:rPr b="1" lang="en-US" sz="1800">
                <a:solidFill>
                  <a:srgbClr val="595959"/>
                </a:solidFill>
                <a:latin typeface="Calibri"/>
                <a:ea typeface="Calibri"/>
                <a:cs typeface="Calibri"/>
                <a:sym typeface="Calibri"/>
              </a:rPr>
              <a:t>of the tabulated file</a:t>
            </a:r>
            <a:endParaRPr sz="1600">
              <a:solidFill>
                <a:srgbClr val="323232"/>
              </a:solidFill>
            </a:endParaRPr>
          </a:p>
        </p:txBody>
      </p:sp>
      <p:graphicFrame>
        <p:nvGraphicFramePr>
          <p:cNvPr id="2471" name="Google Shape;2471;g31a0cb927fe_0_139"/>
          <p:cNvGraphicFramePr/>
          <p:nvPr/>
        </p:nvGraphicFramePr>
        <p:xfrm>
          <a:off x="869025" y="1026639"/>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472" name="Google Shape;2472;g31a0cb927fe_0_139"/>
          <p:cNvSpPr/>
          <p:nvPr/>
        </p:nvSpPr>
        <p:spPr>
          <a:xfrm>
            <a:off x="7080925" y="3293650"/>
            <a:ext cx="1851600" cy="346800"/>
          </a:xfrm>
          <a:prstGeom prst="rect">
            <a:avLst/>
          </a:prstGeom>
          <a:noFill/>
          <a:ln>
            <a:noFill/>
          </a:ln>
        </p:spPr>
        <p:txBody>
          <a:bodyPr anchorCtr="0" anchor="t" bIns="45700" lIns="91425" spcFirstLastPara="1" rIns="91425" wrap="square" tIns="45700">
            <a:noAutofit/>
          </a:bodyPr>
          <a:lstStyle/>
          <a:p>
            <a:pPr indent="0" lvl="0" marL="0" marR="0" rtl="0" algn="ctr">
              <a:lnSpc>
                <a:spcPct val="104000"/>
              </a:lnSpc>
              <a:spcBef>
                <a:spcPts val="0"/>
              </a:spcBef>
              <a:spcAft>
                <a:spcPts val="0"/>
              </a:spcAft>
              <a:buClr>
                <a:schemeClr val="dk1"/>
              </a:buClr>
              <a:buSzPts val="400"/>
              <a:buFont typeface="Calibri"/>
              <a:buNone/>
            </a:pPr>
            <a:r>
              <a:rPr b="1" i="0" lang="en-US" sz="1600" u="none" cap="none" strike="noStrike">
                <a:solidFill>
                  <a:schemeClr val="dk1"/>
                </a:solidFill>
                <a:latin typeface="Calibri"/>
                <a:ea typeface="Calibri"/>
                <a:cs typeface="Calibri"/>
                <a:sym typeface="Calibri"/>
              </a:rPr>
              <a:t>File: contact.txt</a:t>
            </a:r>
            <a:endParaRPr/>
          </a:p>
        </p:txBody>
      </p:sp>
      <p:sp>
        <p:nvSpPr>
          <p:cNvPr id="2473" name="Google Shape;2473;g31a0cb927fe_0_139"/>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9" name="Shape 2479"/>
        <p:cNvGrpSpPr/>
        <p:nvPr/>
      </p:nvGrpSpPr>
      <p:grpSpPr>
        <a:xfrm>
          <a:off x="0" y="0"/>
          <a:ext cx="0" cy="0"/>
          <a:chOff x="0" y="0"/>
          <a:chExt cx="0" cy="0"/>
        </a:xfrm>
      </p:grpSpPr>
      <p:sp>
        <p:nvSpPr>
          <p:cNvPr id="2480" name="Google Shape;2480;g31a0cb927fe_0_157"/>
          <p:cNvSpPr/>
          <p:nvPr/>
        </p:nvSpPr>
        <p:spPr>
          <a:xfrm>
            <a:off x="2204391" y="4267200"/>
            <a:ext cx="4653600" cy="21162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Helene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56</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Jean</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32</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Julie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22</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Michel</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24</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Richard</a:t>
            </a:r>
            <a:r>
              <a:rPr b="1" i="0" lang="en-US" sz="1800" u="none" cap="none" strike="noStrike">
                <a:solidFill>
                  <a:schemeClr val="dk1"/>
                </a:solidFill>
                <a:latin typeface="Courier New"/>
                <a:ea typeface="Courier New"/>
                <a:cs typeface="Courier New"/>
                <a:sym typeface="Courier New"/>
              </a:rPr>
              <a:t> </a:t>
            </a:r>
            <a:r>
              <a:rPr b="1" lang="en-US" sz="1800">
                <a:solidFill>
                  <a:srgbClr val="9BBB59"/>
                </a:solidFill>
                <a:latin typeface="Courier New"/>
                <a:ea typeface="Courier New"/>
                <a:cs typeface="Courier New"/>
                <a:sym typeface="Courier New"/>
              </a:rPr>
              <a:t>25</a:t>
            </a:r>
            <a:endParaRPr/>
          </a:p>
          <a:p>
            <a:pPr indent="0" lvl="0" marL="0" marR="0" rtl="0" algn="just">
              <a:lnSpc>
                <a:spcPct val="100000"/>
              </a:lnSpc>
              <a:spcBef>
                <a:spcPts val="600"/>
              </a:spcBef>
              <a:spcAft>
                <a:spcPts val="0"/>
              </a:spcAft>
              <a:buClr>
                <a:srgbClr val="F79646"/>
              </a:buClr>
              <a:buSzPts val="450"/>
              <a:buFont typeface="Courier New"/>
              <a:buNone/>
            </a:pPr>
            <a:r>
              <a:rPr b="1" i="0" lang="en-US" sz="1800" u="none" cap="none" strike="noStrike">
                <a:solidFill>
                  <a:srgbClr val="F79646"/>
                </a:solidFill>
                <a:latin typeface="Courier New"/>
                <a:ea typeface="Courier New"/>
                <a:cs typeface="Courier New"/>
                <a:sym typeface="Courier New"/>
              </a:rPr>
              <a:t>5 lines read in the file</a:t>
            </a:r>
            <a:endParaRPr/>
          </a:p>
        </p:txBody>
      </p:sp>
      <p:sp>
        <p:nvSpPr>
          <p:cNvPr id="2481" name="Google Shape;2481;g31a0cb927fe_0_157"/>
          <p:cNvSpPr/>
          <p:nvPr/>
        </p:nvSpPr>
        <p:spPr>
          <a:xfrm>
            <a:off x="827583" y="3429000"/>
            <a:ext cx="7992900" cy="838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$awk </a:t>
            </a:r>
            <a:r>
              <a:rPr b="1" i="1" lang="en-US" sz="1800">
                <a:solidFill>
                  <a:srgbClr val="2FB446"/>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{print </a:t>
            </a:r>
            <a:r>
              <a:rPr b="1" i="1" lang="en-US" sz="1800" u="none" cap="none" strike="noStrike">
                <a:solidFill>
                  <a:srgbClr val="92CCDC"/>
                </a:solidFill>
                <a:latin typeface="Courier"/>
                <a:ea typeface="Courier"/>
                <a:cs typeface="Courier"/>
                <a:sym typeface="Courier"/>
              </a:rPr>
              <a:t>$1</a:t>
            </a:r>
            <a:r>
              <a:rPr b="0" i="1" lang="en-US" sz="1800" u="none" cap="none" strike="noStrike">
                <a:solidFill>
                  <a:srgbClr val="262626"/>
                </a:solidFill>
                <a:latin typeface="Courier"/>
                <a:ea typeface="Courier"/>
                <a:cs typeface="Courier"/>
                <a:sym typeface="Courier"/>
              </a:rPr>
              <a:t>,</a:t>
            </a:r>
            <a:r>
              <a:rPr b="1" i="1" lang="en-US" sz="1800" u="none" cap="none" strike="noStrike">
                <a:solidFill>
                  <a:schemeClr val="accent3"/>
                </a:solidFill>
                <a:latin typeface="Courier"/>
                <a:ea typeface="Courier"/>
                <a:cs typeface="Courier"/>
                <a:sym typeface="Courier"/>
              </a:rPr>
              <a:t>$2</a:t>
            </a:r>
            <a:r>
              <a:rPr b="0" i="1" lang="en-US" sz="1800" u="none" cap="none" strike="noStrike">
                <a:solidFill>
                  <a:srgbClr val="262626"/>
                </a:solidFill>
                <a:latin typeface="Courier"/>
                <a:ea typeface="Courier"/>
                <a:cs typeface="Courier"/>
                <a:sym typeface="Courier"/>
              </a:rPr>
              <a:t>}; </a:t>
            </a:r>
            <a:endParaRPr/>
          </a:p>
          <a:p>
            <a:pPr indent="0" lvl="1" marL="0" marR="0" rtl="0" algn="ctr">
              <a:lnSpc>
                <a:spcPct val="104000"/>
              </a:lnSpc>
              <a:spcBef>
                <a:spcPts val="0"/>
              </a:spcBef>
              <a:spcAft>
                <a:spcPts val="0"/>
              </a:spcAft>
              <a:buClr>
                <a:schemeClr val="accent6"/>
              </a:buClr>
              <a:buSzPts val="450"/>
              <a:buFont typeface="Courier"/>
              <a:buNone/>
            </a:pPr>
            <a:r>
              <a:rPr b="0" i="1" lang="en-US" sz="1800" u="none" cap="none" strike="noStrike">
                <a:solidFill>
                  <a:schemeClr val="accent6"/>
                </a:solidFill>
                <a:latin typeface="Courier"/>
                <a:ea typeface="Courier"/>
                <a:cs typeface="Courier"/>
                <a:sym typeface="Courier"/>
              </a:rPr>
              <a:t>END { print NR </a:t>
            </a:r>
            <a:r>
              <a:rPr i="1" lang="en-US" sz="1800">
                <a:solidFill>
                  <a:schemeClr val="accent6"/>
                </a:solidFill>
                <a:latin typeface="Courier"/>
                <a:ea typeface="Courier"/>
                <a:cs typeface="Courier"/>
                <a:sym typeface="Courier"/>
              </a:rPr>
              <a:t>“</a:t>
            </a:r>
            <a:r>
              <a:rPr b="0" i="1" lang="en-US" sz="1800" u="none" cap="none" strike="noStrike">
                <a:solidFill>
                  <a:schemeClr val="accent6"/>
                </a:solidFill>
                <a:latin typeface="Courier"/>
                <a:ea typeface="Courier"/>
                <a:cs typeface="Courier"/>
                <a:sym typeface="Courier"/>
              </a:rPr>
              <a:t>li</a:t>
            </a:r>
            <a:r>
              <a:rPr i="1" lang="en-US" sz="1800">
                <a:solidFill>
                  <a:schemeClr val="accent6"/>
                </a:solidFill>
                <a:latin typeface="Courier"/>
                <a:ea typeface="Courier"/>
                <a:cs typeface="Courier"/>
                <a:sym typeface="Courier"/>
              </a:rPr>
              <a:t>nes read</a:t>
            </a:r>
            <a:r>
              <a:rPr b="0" i="1" lang="en-US" sz="1800" u="none" cap="none" strike="noStrike">
                <a:solidFill>
                  <a:schemeClr val="accent6"/>
                </a:solidFill>
                <a:latin typeface="Courier"/>
                <a:ea typeface="Courier"/>
                <a:cs typeface="Courier"/>
                <a:sym typeface="Courier"/>
              </a:rPr>
              <a:t> </a:t>
            </a:r>
            <a:r>
              <a:rPr i="1" lang="en-US" sz="1800">
                <a:solidFill>
                  <a:schemeClr val="accent6"/>
                </a:solidFill>
                <a:latin typeface="Courier"/>
                <a:ea typeface="Courier"/>
                <a:cs typeface="Courier"/>
                <a:sym typeface="Courier"/>
              </a:rPr>
              <a:t>in the file”</a:t>
            </a:r>
            <a:r>
              <a:rPr b="0" i="1" lang="en-US" sz="1800" u="none" cap="none" strike="noStrike">
                <a:solidFill>
                  <a:schemeClr val="accent6"/>
                </a:solidFill>
                <a:latin typeface="Courier"/>
                <a:ea typeface="Courier"/>
                <a:cs typeface="Courier"/>
                <a:sym typeface="Courier"/>
              </a:rPr>
              <a:t> }</a:t>
            </a:r>
            <a:r>
              <a:rPr b="1" i="1" lang="en-US" sz="1800">
                <a:solidFill>
                  <a:srgbClr val="2FB446"/>
                </a:solidFill>
                <a:latin typeface="Courier"/>
                <a:ea typeface="Courier"/>
                <a:cs typeface="Courier"/>
                <a:sym typeface="Courier"/>
              </a:rPr>
              <a:t>'</a:t>
            </a:r>
            <a:r>
              <a:rPr i="1" lang="en-US" sz="1800">
                <a:solidFill>
                  <a:srgbClr val="262626"/>
                </a:solidFill>
                <a:latin typeface="Courier"/>
                <a:ea typeface="Courier"/>
                <a:cs typeface="Courier"/>
                <a:sym typeface="Courier"/>
              </a:rPr>
              <a:t> </a:t>
            </a:r>
            <a:r>
              <a:rPr b="0" i="1" lang="en-US" sz="1800" u="none" cap="none" strike="noStrike">
                <a:solidFill>
                  <a:schemeClr val="accent6"/>
                </a:solidFill>
                <a:latin typeface="Courier"/>
                <a:ea typeface="Courier"/>
                <a:cs typeface="Courier"/>
                <a:sym typeface="Courier"/>
              </a:rPr>
              <a:t> </a:t>
            </a:r>
            <a:r>
              <a:rPr b="0" i="1" lang="en-US" sz="1800" u="none" cap="none" strike="noStrike">
                <a:solidFill>
                  <a:srgbClr val="262626"/>
                </a:solidFill>
                <a:latin typeface="Courier"/>
                <a:ea typeface="Courier"/>
                <a:cs typeface="Courier"/>
                <a:sym typeface="Courier"/>
              </a:rPr>
              <a:t>contact.txt</a:t>
            </a:r>
            <a:endParaRPr/>
          </a:p>
          <a:p>
            <a:pPr indent="0" lvl="1" marL="0" marR="0" rtl="0" algn="l">
              <a:lnSpc>
                <a:spcPct val="104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cxnSp>
        <p:nvCxnSpPr>
          <p:cNvPr id="2482" name="Google Shape;2482;g31a0cb927fe_0_157"/>
          <p:cNvCxnSpPr/>
          <p:nvPr/>
        </p:nvCxnSpPr>
        <p:spPr>
          <a:xfrm flipH="1" rot="5400000">
            <a:off x="7056172" y="3760199"/>
            <a:ext cx="613500" cy="1467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483" name="Google Shape;2483;g31a0cb927fe_0_157"/>
          <p:cNvSpPr/>
          <p:nvPr/>
        </p:nvSpPr>
        <p:spPr>
          <a:xfrm>
            <a:off x="6359351" y="4651967"/>
            <a:ext cx="2605200" cy="11391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79646"/>
              </a:buClr>
              <a:buSzPts val="400"/>
              <a:buFont typeface="Calibri"/>
              <a:buNone/>
            </a:pPr>
            <a:r>
              <a:rPr b="1" lang="en-US" sz="1800">
                <a:solidFill>
                  <a:srgbClr val="F79646"/>
                </a:solidFill>
                <a:latin typeface="Calibri"/>
                <a:ea typeface="Calibri"/>
                <a:cs typeface="Calibri"/>
                <a:sym typeface="Calibri"/>
              </a:rPr>
              <a:t>I</a:t>
            </a:r>
            <a:r>
              <a:rPr b="1" i="0" lang="en-US" sz="1800" u="none" cap="none" strike="noStrike">
                <a:solidFill>
                  <a:srgbClr val="F79646"/>
                </a:solidFill>
                <a:latin typeface="Calibri"/>
                <a:ea typeface="Calibri"/>
                <a:cs typeface="Calibri"/>
                <a:sym typeface="Calibri"/>
              </a:rPr>
              <a:t>nstruction executed at the end of file reading</a:t>
            </a:r>
            <a:endParaRPr sz="1600"/>
          </a:p>
        </p:txBody>
      </p:sp>
      <p:cxnSp>
        <p:nvCxnSpPr>
          <p:cNvPr id="2484" name="Google Shape;2484;g31a0cb927fe_0_157"/>
          <p:cNvCxnSpPr>
            <a:stCxn id="2483" idx="2"/>
          </p:cNvCxnSpPr>
          <p:nvPr/>
        </p:nvCxnSpPr>
        <p:spPr>
          <a:xfrm flipH="1">
            <a:off x="6156251" y="5791067"/>
            <a:ext cx="1505700" cy="4461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graphicFrame>
        <p:nvGraphicFramePr>
          <p:cNvPr id="2485" name="Google Shape;2485;g31a0cb927fe_0_157"/>
          <p:cNvGraphicFramePr/>
          <p:nvPr/>
        </p:nvGraphicFramePr>
        <p:xfrm>
          <a:off x="869025" y="1026639"/>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486" name="Google Shape;2486;g31a0cb927fe_0_157"/>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2" name="Shape 2492"/>
        <p:cNvGrpSpPr/>
        <p:nvPr/>
      </p:nvGrpSpPr>
      <p:grpSpPr>
        <a:xfrm>
          <a:off x="0" y="0"/>
          <a:ext cx="0" cy="0"/>
          <a:chOff x="0" y="0"/>
          <a:chExt cx="0" cy="0"/>
        </a:xfrm>
      </p:grpSpPr>
      <p:sp>
        <p:nvSpPr>
          <p:cNvPr id="2493" name="Google Shape;2493;g31a0cb927fe_0_175"/>
          <p:cNvSpPr/>
          <p:nvPr/>
        </p:nvSpPr>
        <p:spPr>
          <a:xfrm>
            <a:off x="1061391" y="4495800"/>
            <a:ext cx="4653600" cy="21162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Helene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edu</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jean</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ri</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julie</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adm</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michel</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inf</a:t>
            </a:r>
            <a:endParaRPr/>
          </a:p>
          <a:p>
            <a:pPr indent="0" lvl="0" marL="0" marR="0" rtl="0" algn="just">
              <a:lnSpc>
                <a:spcPct val="100000"/>
              </a:lnSpc>
              <a:spcBef>
                <a:spcPts val="600"/>
              </a:spcBef>
              <a:spcAft>
                <a:spcPts val="0"/>
              </a:spcAft>
              <a:buClr>
                <a:srgbClr val="93CDDD"/>
              </a:buClr>
              <a:buSzPts val="450"/>
              <a:buFont typeface="Courier New"/>
              <a:buNone/>
            </a:pPr>
            <a:r>
              <a:rPr b="1" i="0" lang="en-US" sz="1800" u="none" cap="none" strike="noStrike">
                <a:solidFill>
                  <a:srgbClr val="93CDDD"/>
                </a:solidFill>
                <a:latin typeface="Courier New"/>
                <a:ea typeface="Courier New"/>
                <a:cs typeface="Courier New"/>
                <a:sym typeface="Courier New"/>
              </a:rPr>
              <a:t>richard</a:t>
            </a:r>
            <a:r>
              <a:rPr b="1" i="0" lang="en-US" sz="1800" u="none" cap="none" strike="noStrike">
                <a:solidFill>
                  <a:schemeClr val="dk1"/>
                </a:solidFill>
                <a:latin typeface="Courier New"/>
                <a:ea typeface="Courier New"/>
                <a:cs typeface="Courier New"/>
                <a:sym typeface="Courier New"/>
              </a:rPr>
              <a:t> </a:t>
            </a:r>
            <a:r>
              <a:rPr b="1" i="0" lang="en-US" sz="1800" u="none" cap="none" strike="noStrike">
                <a:solidFill>
                  <a:srgbClr val="9BBB59"/>
                </a:solidFill>
                <a:latin typeface="Courier New"/>
                <a:ea typeface="Courier New"/>
                <a:cs typeface="Courier New"/>
                <a:sym typeface="Courier New"/>
              </a:rPr>
              <a:t>inf</a:t>
            </a:r>
            <a:endParaRPr/>
          </a:p>
          <a:p>
            <a:pPr indent="0" lvl="0" marL="0" marR="0" rtl="0" algn="just">
              <a:lnSpc>
                <a:spcPct val="100000"/>
              </a:lnSpc>
              <a:spcBef>
                <a:spcPts val="600"/>
              </a:spcBef>
              <a:spcAft>
                <a:spcPts val="0"/>
              </a:spcAft>
              <a:buClr>
                <a:srgbClr val="F79646"/>
              </a:buClr>
              <a:buSzPts val="450"/>
              <a:buFont typeface="Courier New"/>
              <a:buNone/>
            </a:pPr>
            <a:r>
              <a:rPr b="1" lang="en-US" sz="1800">
                <a:solidFill>
                  <a:srgbClr val="F79646"/>
                </a:solidFill>
                <a:latin typeface="Courier New"/>
                <a:ea typeface="Courier New"/>
                <a:cs typeface="Courier New"/>
                <a:sym typeface="Courier New"/>
              </a:rPr>
              <a:t>Sum of all ages equal to</a:t>
            </a:r>
            <a:r>
              <a:rPr b="1" i="0" lang="en-US" sz="1800" u="none" cap="none" strike="noStrike">
                <a:solidFill>
                  <a:srgbClr val="F79646"/>
                </a:solidFill>
                <a:latin typeface="Courier New"/>
                <a:ea typeface="Courier New"/>
                <a:cs typeface="Courier New"/>
                <a:sym typeface="Courier New"/>
              </a:rPr>
              <a:t> </a:t>
            </a:r>
            <a:r>
              <a:rPr b="1" i="0" lang="en-US" sz="1800" u="none" cap="none" strike="noStrike">
                <a:solidFill>
                  <a:srgbClr val="FF00FF"/>
                </a:solidFill>
                <a:latin typeface="Courier New"/>
                <a:ea typeface="Courier New"/>
                <a:cs typeface="Courier New"/>
                <a:sym typeface="Courier New"/>
              </a:rPr>
              <a:t>159 </a:t>
            </a:r>
            <a:r>
              <a:rPr b="1" i="0" lang="en-US" sz="1800" u="none" cap="none" strike="noStrike">
                <a:solidFill>
                  <a:schemeClr val="dk1"/>
                </a:solidFill>
                <a:latin typeface="Courier"/>
                <a:ea typeface="Courier"/>
                <a:cs typeface="Courier"/>
                <a:sym typeface="Courier"/>
              </a:rPr>
              <a:t>	</a:t>
            </a:r>
            <a:endParaRPr/>
          </a:p>
        </p:txBody>
      </p:sp>
      <p:sp>
        <p:nvSpPr>
          <p:cNvPr id="2494" name="Google Shape;2494;g31a0cb927fe_0_175"/>
          <p:cNvSpPr/>
          <p:nvPr/>
        </p:nvSpPr>
        <p:spPr>
          <a:xfrm>
            <a:off x="395525" y="3429000"/>
            <a:ext cx="8527500" cy="10074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$awk </a:t>
            </a:r>
            <a:r>
              <a:rPr b="1" i="1" lang="en-US" sz="1800">
                <a:solidFill>
                  <a:srgbClr val="980000"/>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{print </a:t>
            </a:r>
            <a:r>
              <a:rPr b="1" i="1" lang="en-US" sz="1800" u="none" cap="none" strike="noStrike">
                <a:solidFill>
                  <a:srgbClr val="92CCDC"/>
                </a:solidFill>
                <a:latin typeface="Courier"/>
                <a:ea typeface="Courier"/>
                <a:cs typeface="Courier"/>
                <a:sym typeface="Courier"/>
              </a:rPr>
              <a:t>$1</a:t>
            </a:r>
            <a:r>
              <a:rPr b="0" i="1" lang="en-US" sz="1800" u="none" cap="none" strike="noStrike">
                <a:solidFill>
                  <a:srgbClr val="262626"/>
                </a:solidFill>
                <a:latin typeface="Courier"/>
                <a:ea typeface="Courier"/>
                <a:cs typeface="Courier"/>
                <a:sym typeface="Courier"/>
              </a:rPr>
              <a:t>,</a:t>
            </a:r>
            <a:r>
              <a:rPr b="1" i="1" lang="en-US" sz="1800" u="none" cap="none" strike="noStrike">
                <a:solidFill>
                  <a:schemeClr val="accent3"/>
                </a:solidFill>
                <a:latin typeface="Courier"/>
                <a:ea typeface="Courier"/>
                <a:cs typeface="Courier"/>
                <a:sym typeface="Courier"/>
              </a:rPr>
              <a:t>$3</a:t>
            </a:r>
            <a:r>
              <a:rPr b="0" i="1" lang="en-US" sz="1800" u="none" cap="none" strike="noStrike">
                <a:solidFill>
                  <a:srgbClr val="262626"/>
                </a:solidFill>
                <a:latin typeface="Courier"/>
                <a:ea typeface="Courier"/>
                <a:cs typeface="Courier"/>
                <a:sym typeface="Courier"/>
              </a:rPr>
              <a:t>; </a:t>
            </a:r>
            <a:r>
              <a:rPr b="0" i="1" lang="en-US" sz="1800" u="none" cap="none" strike="noStrike">
                <a:solidFill>
                  <a:srgbClr val="FF00FF"/>
                </a:solidFill>
                <a:latin typeface="Courier"/>
                <a:ea typeface="Courier"/>
                <a:cs typeface="Courier"/>
                <a:sym typeface="Courier"/>
              </a:rPr>
              <a:t>s</a:t>
            </a:r>
            <a:r>
              <a:rPr i="1" lang="en-US" sz="1800">
                <a:solidFill>
                  <a:srgbClr val="FF00FF"/>
                </a:solidFill>
                <a:latin typeface="Courier"/>
                <a:ea typeface="Courier"/>
                <a:cs typeface="Courier"/>
                <a:sym typeface="Courier"/>
              </a:rPr>
              <a:t>um</a:t>
            </a:r>
            <a:r>
              <a:rPr b="0" i="1" lang="en-US" sz="1800" u="none" cap="none" strike="noStrike">
                <a:solidFill>
                  <a:srgbClr val="262626"/>
                </a:solidFill>
                <a:latin typeface="Courier"/>
                <a:ea typeface="Courier"/>
                <a:cs typeface="Courier"/>
                <a:sym typeface="Courier"/>
              </a:rPr>
              <a:t>+=$2} </a:t>
            </a:r>
            <a:endParaRPr/>
          </a:p>
          <a:p>
            <a:pPr indent="0" lvl="1" marL="0" marR="0" rtl="0" algn="ctr">
              <a:lnSpc>
                <a:spcPct val="104000"/>
              </a:lnSpc>
              <a:spcBef>
                <a:spcPts val="0"/>
              </a:spcBef>
              <a:spcAft>
                <a:spcPts val="0"/>
              </a:spcAft>
              <a:buClr>
                <a:schemeClr val="accent6"/>
              </a:buClr>
              <a:buSzPts val="450"/>
              <a:buFont typeface="Courier"/>
              <a:buNone/>
            </a:pPr>
            <a:r>
              <a:rPr b="0" i="1" lang="en-US" sz="1800" u="none" cap="none" strike="noStrike">
                <a:solidFill>
                  <a:schemeClr val="accent6"/>
                </a:solidFill>
                <a:latin typeface="Courier"/>
                <a:ea typeface="Courier"/>
                <a:cs typeface="Courier"/>
                <a:sym typeface="Courier"/>
              </a:rPr>
              <a:t>END { print </a:t>
            </a:r>
            <a:r>
              <a:rPr i="1" lang="en-US" sz="1800">
                <a:solidFill>
                  <a:schemeClr val="accent6"/>
                </a:solidFill>
                <a:latin typeface="Courier"/>
                <a:ea typeface="Courier"/>
                <a:cs typeface="Courier"/>
                <a:sym typeface="Courier"/>
              </a:rPr>
              <a:t>“</a:t>
            </a:r>
            <a:r>
              <a:rPr b="0" i="1" lang="en-US" sz="1800" u="none" cap="none" strike="noStrike">
                <a:solidFill>
                  <a:schemeClr val="accent6"/>
                </a:solidFill>
                <a:latin typeface="Courier"/>
                <a:ea typeface="Courier"/>
                <a:cs typeface="Courier"/>
                <a:sym typeface="Courier"/>
              </a:rPr>
              <a:t>S</a:t>
            </a:r>
            <a:r>
              <a:rPr i="1" lang="en-US" sz="1800">
                <a:solidFill>
                  <a:schemeClr val="accent6"/>
                </a:solidFill>
                <a:latin typeface="Courier"/>
                <a:ea typeface="Courier"/>
                <a:cs typeface="Courier"/>
                <a:sym typeface="Courier"/>
              </a:rPr>
              <a:t>um</a:t>
            </a:r>
            <a:r>
              <a:rPr b="0" i="1" lang="en-US" sz="1800" u="none" cap="none" strike="noStrike">
                <a:solidFill>
                  <a:schemeClr val="accent6"/>
                </a:solidFill>
                <a:latin typeface="Courier"/>
                <a:ea typeface="Courier"/>
                <a:cs typeface="Courier"/>
                <a:sym typeface="Courier"/>
              </a:rPr>
              <a:t> </a:t>
            </a:r>
            <a:r>
              <a:rPr i="1" lang="en-US" sz="1800">
                <a:solidFill>
                  <a:schemeClr val="accent6"/>
                </a:solidFill>
                <a:latin typeface="Courier"/>
                <a:ea typeface="Courier"/>
                <a:cs typeface="Courier"/>
                <a:sym typeface="Courier"/>
              </a:rPr>
              <a:t>of all</a:t>
            </a:r>
            <a:r>
              <a:rPr b="0" i="1" lang="en-US" sz="1800" u="none" cap="none" strike="noStrike">
                <a:solidFill>
                  <a:schemeClr val="accent6"/>
                </a:solidFill>
                <a:latin typeface="Courier"/>
                <a:ea typeface="Courier"/>
                <a:cs typeface="Courier"/>
                <a:sym typeface="Courier"/>
              </a:rPr>
              <a:t> ages equal to </a:t>
            </a:r>
            <a:r>
              <a:rPr i="1" lang="en-US" sz="1800">
                <a:solidFill>
                  <a:schemeClr val="accent6"/>
                </a:solidFill>
                <a:latin typeface="Courier"/>
                <a:ea typeface="Courier"/>
                <a:cs typeface="Courier"/>
                <a:sym typeface="Courier"/>
              </a:rPr>
              <a:t>”</a:t>
            </a:r>
            <a:r>
              <a:rPr b="0" i="1" lang="en-US" sz="1800" u="none" cap="none" strike="noStrike">
                <a:solidFill>
                  <a:schemeClr val="accent6"/>
                </a:solidFill>
                <a:latin typeface="Courier"/>
                <a:ea typeface="Courier"/>
                <a:cs typeface="Courier"/>
                <a:sym typeface="Courier"/>
              </a:rPr>
              <a:t>, </a:t>
            </a:r>
            <a:r>
              <a:rPr b="0" i="1" lang="en-US" sz="1800" u="none" cap="none" strike="noStrike">
                <a:solidFill>
                  <a:srgbClr val="FF00FF"/>
                </a:solidFill>
                <a:latin typeface="Courier"/>
                <a:ea typeface="Courier"/>
                <a:cs typeface="Courier"/>
                <a:sym typeface="Courier"/>
              </a:rPr>
              <a:t>s</a:t>
            </a:r>
            <a:r>
              <a:rPr i="1" lang="en-US" sz="1800">
                <a:solidFill>
                  <a:srgbClr val="FF00FF"/>
                </a:solidFill>
                <a:latin typeface="Courier"/>
                <a:ea typeface="Courier"/>
                <a:cs typeface="Courier"/>
                <a:sym typeface="Courier"/>
              </a:rPr>
              <a:t>um</a:t>
            </a:r>
            <a:r>
              <a:rPr i="1" lang="en-US" sz="1800">
                <a:solidFill>
                  <a:schemeClr val="accent6"/>
                </a:solidFill>
                <a:latin typeface="Courier"/>
                <a:ea typeface="Courier"/>
                <a:cs typeface="Courier"/>
                <a:sym typeface="Courier"/>
              </a:rPr>
              <a:t> </a:t>
            </a:r>
            <a:r>
              <a:rPr b="0" i="1" lang="en-US" sz="1800" u="none" cap="none" strike="noStrike">
                <a:solidFill>
                  <a:schemeClr val="accent6"/>
                </a:solidFill>
                <a:latin typeface="Courier"/>
                <a:ea typeface="Courier"/>
                <a:cs typeface="Courier"/>
                <a:sym typeface="Courier"/>
              </a:rPr>
              <a:t>}</a:t>
            </a:r>
            <a:r>
              <a:rPr b="1" i="1" lang="en-US" sz="1800">
                <a:solidFill>
                  <a:srgbClr val="980000"/>
                </a:solidFill>
                <a:latin typeface="Courier"/>
                <a:ea typeface="Courier"/>
                <a:cs typeface="Courier"/>
                <a:sym typeface="Courier"/>
              </a:rPr>
              <a:t>' </a:t>
            </a:r>
            <a:r>
              <a:rPr b="0" i="1" lang="en-US" sz="1800" u="none" cap="none" strike="noStrike">
                <a:solidFill>
                  <a:srgbClr val="262626"/>
                </a:solidFill>
                <a:latin typeface="Courier"/>
                <a:ea typeface="Courier"/>
                <a:cs typeface="Courier"/>
                <a:sym typeface="Courier"/>
              </a:rPr>
              <a:t>contact.txt</a:t>
            </a:r>
            <a:endParaRPr/>
          </a:p>
          <a:p>
            <a:pPr indent="0" lvl="1" marL="0" marR="0" rtl="0" algn="l">
              <a:lnSpc>
                <a:spcPct val="104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cxnSp>
        <p:nvCxnSpPr>
          <p:cNvPr id="2495" name="Google Shape;2495;g31a0cb927fe_0_175"/>
          <p:cNvCxnSpPr/>
          <p:nvPr/>
        </p:nvCxnSpPr>
        <p:spPr>
          <a:xfrm flipH="1" rot="5400000">
            <a:off x="7056172" y="3760199"/>
            <a:ext cx="613500" cy="1467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496" name="Google Shape;2496;g31a0cb927fe_0_175"/>
          <p:cNvSpPr txBox="1"/>
          <p:nvPr>
            <p:ph idx="12" type="sldNum"/>
          </p:nvPr>
        </p:nvSpPr>
        <p:spPr>
          <a:xfrm>
            <a:off x="6457950" y="6356350"/>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graphicFrame>
        <p:nvGraphicFramePr>
          <p:cNvPr id="2497" name="Google Shape;2497;g31a0cb927fe_0_175"/>
          <p:cNvGraphicFramePr/>
          <p:nvPr/>
        </p:nvGraphicFramePr>
        <p:xfrm>
          <a:off x="869025" y="1026639"/>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498" name="Google Shape;2498;g31a0cb927fe_0_175"/>
          <p:cNvSpPr/>
          <p:nvPr/>
        </p:nvSpPr>
        <p:spPr>
          <a:xfrm>
            <a:off x="5852651" y="4809725"/>
            <a:ext cx="3123900" cy="17283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700" u="none" cap="none" strike="noStrike">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1700">
                <a:solidFill>
                  <a:schemeClr val="dk1"/>
                </a:solidFill>
                <a:latin typeface="Calibri"/>
                <a:ea typeface="Calibri"/>
                <a:cs typeface="Calibri"/>
                <a:sym typeface="Calibri"/>
              </a:rPr>
              <a:t>We add the age ($2) to the </a:t>
            </a:r>
            <a:r>
              <a:rPr lang="en-US" sz="1700">
                <a:solidFill>
                  <a:srgbClr val="FF00FF"/>
                </a:solidFill>
                <a:latin typeface="Calibri"/>
                <a:ea typeface="Calibri"/>
                <a:cs typeface="Calibri"/>
                <a:sym typeface="Calibri"/>
              </a:rPr>
              <a:t>sum</a:t>
            </a:r>
            <a:r>
              <a:rPr lang="en-US" sz="1700">
                <a:solidFill>
                  <a:schemeClr val="dk1"/>
                </a:solidFill>
                <a:latin typeface="Calibri"/>
                <a:ea typeface="Calibri"/>
                <a:cs typeface="Calibri"/>
                <a:sym typeface="Calibri"/>
              </a:rPr>
              <a:t> variable for each line read.</a:t>
            </a:r>
            <a:endParaRPr sz="17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t/>
            </a:r>
            <a:endParaRPr sz="1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US" sz="1700">
                <a:solidFill>
                  <a:schemeClr val="dk1"/>
                </a:solidFill>
                <a:latin typeface="Calibri"/>
                <a:ea typeface="Calibri"/>
                <a:cs typeface="Calibri"/>
                <a:sym typeface="Calibri"/>
              </a:rPr>
              <a:t>Then we</a:t>
            </a:r>
            <a:r>
              <a:rPr lang="en-US" sz="1700">
                <a:solidFill>
                  <a:schemeClr val="accent6"/>
                </a:solidFill>
                <a:latin typeface="Calibri"/>
                <a:ea typeface="Calibri"/>
                <a:cs typeface="Calibri"/>
                <a:sym typeface="Calibri"/>
              </a:rPr>
              <a:t> display the sum calculated at the end of file reading</a:t>
            </a:r>
            <a:endParaRPr sz="17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400"/>
              <a:buFont typeface="Calibri"/>
              <a:buNone/>
            </a:pPr>
            <a:r>
              <a:t/>
            </a:r>
            <a:endParaRPr sz="500"/>
          </a:p>
          <a:p>
            <a:pPr indent="0" lvl="0" marL="0" marR="0" rtl="0" algn="l">
              <a:lnSpc>
                <a:spcPct val="50000"/>
              </a:lnSpc>
              <a:spcBef>
                <a:spcPts val="0"/>
              </a:spcBef>
              <a:spcAft>
                <a:spcPts val="0"/>
              </a:spcAft>
              <a:buClr>
                <a:srgbClr val="000000"/>
              </a:buClr>
              <a:buSzPts val="16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t/>
            </a:r>
            <a:endParaRPr b="0" i="0" sz="1700" u="none" cap="none" strike="noStrike">
              <a:solidFill>
                <a:schemeClr val="dk1"/>
              </a:solidFill>
              <a:latin typeface="Calibri"/>
              <a:ea typeface="Calibri"/>
              <a:cs typeface="Calibri"/>
              <a:sym typeface="Calibri"/>
            </a:endParaRPr>
          </a:p>
        </p:txBody>
      </p:sp>
      <p:sp>
        <p:nvSpPr>
          <p:cNvPr id="2499" name="Google Shape;2499;g31a0cb927fe_0_175"/>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g314201e41f0_0_312"/>
          <p:cNvSpPr txBox="1"/>
          <p:nvPr/>
        </p:nvSpPr>
        <p:spPr>
          <a:xfrm>
            <a:off x="2779650" y="3990425"/>
            <a:ext cx="3084000" cy="1655100"/>
          </a:xfrm>
          <a:prstGeom prst="rect">
            <a:avLst/>
          </a:prstGeom>
          <a:noFill/>
          <a:ln cap="flat" cmpd="sng" w="38100">
            <a:solidFill>
              <a:srgbClr val="CC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2200"/>
              <a:buFont typeface="Calibri"/>
              <a:buNone/>
            </a:pPr>
            <a:r>
              <a:rPr b="1" i="0" lang="en-US" sz="2200" u="none" cap="none" strike="noStrike">
                <a:solidFill>
                  <a:srgbClr val="CC0000"/>
                </a:solidFill>
                <a:latin typeface="Calibri"/>
                <a:ea typeface="Calibri"/>
                <a:cs typeface="Calibri"/>
                <a:sym typeface="Calibri"/>
              </a:rPr>
              <a:t>No graphical interface </a:t>
            </a:r>
            <a:endParaRPr b="1" i="0" sz="1400" u="none" cap="none" strike="noStrike">
              <a:solidFill>
                <a:srgbClr val="CC0000"/>
              </a:solidFill>
              <a:latin typeface="Arial"/>
              <a:ea typeface="Arial"/>
              <a:cs typeface="Arial"/>
              <a:sym typeface="Arial"/>
            </a:endParaRPr>
          </a:p>
          <a:p>
            <a:pPr indent="0" lvl="0" marL="0" marR="0" rtl="0" algn="ctr">
              <a:lnSpc>
                <a:spcPct val="100000"/>
              </a:lnSpc>
              <a:spcBef>
                <a:spcPts val="1800"/>
              </a:spcBef>
              <a:spcAft>
                <a:spcPts val="0"/>
              </a:spcAft>
              <a:buClr>
                <a:schemeClr val="dk1"/>
              </a:buClr>
              <a:buSzPts val="2200"/>
              <a:buFont typeface="Calibri"/>
              <a:buNone/>
            </a:pPr>
            <a:r>
              <a:rPr b="1" i="0" lang="en-US" sz="2200" u="none" cap="none" strike="noStrike">
                <a:solidFill>
                  <a:srgbClr val="CC0000"/>
                </a:solidFill>
                <a:latin typeface="Calibri"/>
                <a:ea typeface="Calibri"/>
                <a:cs typeface="Calibri"/>
                <a:sym typeface="Calibri"/>
              </a:rPr>
              <a:t>Command line </a:t>
            </a:r>
            <a:endParaRPr b="1" i="0" sz="2200" u="none" cap="none" strike="noStrike">
              <a:solidFill>
                <a:srgbClr val="CC0000"/>
              </a:solidFill>
              <a:latin typeface="Calibri"/>
              <a:ea typeface="Calibri"/>
              <a:cs typeface="Calibri"/>
              <a:sym typeface="Calibri"/>
            </a:endParaRPr>
          </a:p>
        </p:txBody>
      </p:sp>
      <p:pic>
        <p:nvPicPr>
          <p:cNvPr descr="Résultat de recherche d'images pour &quot;terminal&quot;" id="439" name="Google Shape;439;g314201e41f0_0_312"/>
          <p:cNvPicPr preferRelativeResize="0"/>
          <p:nvPr/>
        </p:nvPicPr>
        <p:blipFill rotWithShape="1">
          <a:blip r:embed="rId3">
            <a:alphaModFix amt="27000"/>
          </a:blip>
          <a:srcRect b="0" l="0" r="0" t="0"/>
          <a:stretch/>
        </p:blipFill>
        <p:spPr>
          <a:xfrm>
            <a:off x="296475" y="4134925"/>
            <a:ext cx="2241525" cy="1394912"/>
          </a:xfrm>
          <a:prstGeom prst="rect">
            <a:avLst/>
          </a:prstGeom>
          <a:noFill/>
          <a:ln>
            <a:noFill/>
          </a:ln>
          <a:effectLst>
            <a:outerShdw blurRad="57150" rotWithShape="0" algn="bl" dir="5400000" dist="19050">
              <a:srgbClr val="000000">
                <a:alpha val="49800"/>
              </a:srgbClr>
            </a:outerShdw>
          </a:effectLst>
        </p:spPr>
      </p:pic>
      <p:sp>
        <p:nvSpPr>
          <p:cNvPr id="440" name="Google Shape;440;g314201e41f0_0_312"/>
          <p:cNvSpPr/>
          <p:nvPr/>
        </p:nvSpPr>
        <p:spPr>
          <a:xfrm>
            <a:off x="2078849" y="914425"/>
            <a:ext cx="6828600" cy="3220500"/>
          </a:xfrm>
          <a:prstGeom prst="rect">
            <a:avLst/>
          </a:prstGeom>
          <a:noFill/>
          <a:ln>
            <a:noFill/>
          </a:ln>
        </p:spPr>
        <p:txBody>
          <a:bodyPr anchorCtr="0" anchor="t" bIns="45700" lIns="91425" spcFirstLastPara="1" rIns="91425" wrap="square" tIns="45700">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rgbClr val="000000"/>
                </a:solidFill>
                <a:latin typeface="Calibri"/>
                <a:ea typeface="Calibri"/>
                <a:cs typeface="Calibri"/>
                <a:sym typeface="Calibri"/>
              </a:rPr>
              <a:t> N</a:t>
            </a:r>
            <a:r>
              <a:rPr b="0" i="0" lang="en-US" sz="2200" u="none" cap="none" strike="noStrike">
                <a:solidFill>
                  <a:schemeClr val="dk1"/>
                </a:solidFill>
                <a:latin typeface="Calibri"/>
                <a:ea typeface="Calibri"/>
                <a:cs typeface="Calibri"/>
                <a:sym typeface="Calibri"/>
              </a:rPr>
              <a:t>umerous fast and powerful programs</a:t>
            </a:r>
            <a:endParaRPr b="0" i="0" sz="22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Easy to link commands and programs (workflow)</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Numerous </a:t>
            </a:r>
            <a:r>
              <a:rPr lang="en-US" sz="2200">
                <a:solidFill>
                  <a:schemeClr val="dk1"/>
                </a:solidFill>
                <a:latin typeface="Calibri"/>
                <a:ea typeface="Calibri"/>
                <a:cs typeface="Calibri"/>
                <a:sym typeface="Calibri"/>
              </a:rPr>
              <a:t>scientific</a:t>
            </a:r>
            <a:r>
              <a:rPr b="0" i="0" lang="en-US" sz="2200" u="none" cap="none" strike="noStrike">
                <a:solidFill>
                  <a:schemeClr val="dk1"/>
                </a:solidFill>
                <a:latin typeface="Calibri"/>
                <a:ea typeface="Calibri"/>
                <a:cs typeface="Calibri"/>
                <a:sym typeface="Calibri"/>
              </a:rPr>
              <a:t> softwares available </a:t>
            </a:r>
            <a:endParaRPr b="0" i="0" sz="22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lang="en-US" sz="2200">
                <a:solidFill>
                  <a:schemeClr val="dk1"/>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90% of servers </a:t>
            </a:r>
            <a:r>
              <a:rPr lang="en-US" sz="2200">
                <a:solidFill>
                  <a:schemeClr val="dk1"/>
                </a:solidFill>
                <a:latin typeface="Calibri"/>
                <a:ea typeface="Calibri"/>
                <a:cs typeface="Calibri"/>
                <a:sym typeface="Calibri"/>
              </a:rPr>
              <a:t>under</a:t>
            </a:r>
            <a:r>
              <a:rPr b="0" i="0" lang="en-US" sz="2200" u="none" cap="none" strike="noStrike">
                <a:solidFill>
                  <a:schemeClr val="dk1"/>
                </a:solidFill>
                <a:latin typeface="Calibri"/>
                <a:ea typeface="Calibri"/>
                <a:cs typeface="Calibri"/>
                <a:sym typeface="Calibri"/>
              </a:rPr>
              <a:t> Linux</a:t>
            </a:r>
            <a:endParaRPr b="0" i="0" sz="1400" u="none" cap="none" strike="noStrike">
              <a:solidFill>
                <a:srgbClr val="000000"/>
              </a:solidFill>
              <a:latin typeface="Arial"/>
              <a:ea typeface="Arial"/>
              <a:cs typeface="Arial"/>
              <a:sym typeface="Arial"/>
            </a:endParaRPr>
          </a:p>
        </p:txBody>
      </p:sp>
      <p:sp>
        <p:nvSpPr>
          <p:cNvPr id="441" name="Google Shape;441;g314201e41f0_0_31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Why using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5" name="Shape 2505"/>
        <p:cNvGrpSpPr/>
        <p:nvPr/>
      </p:nvGrpSpPr>
      <p:grpSpPr>
        <a:xfrm>
          <a:off x="0" y="0"/>
          <a:ext cx="0" cy="0"/>
          <a:chOff x="0" y="0"/>
          <a:chExt cx="0" cy="0"/>
        </a:xfrm>
      </p:grpSpPr>
      <p:sp>
        <p:nvSpPr>
          <p:cNvPr id="2506" name="Google Shape;2506;g31a0cb927fe_0_189"/>
          <p:cNvSpPr/>
          <p:nvPr/>
        </p:nvSpPr>
        <p:spPr>
          <a:xfrm>
            <a:off x="2204391" y="4437112"/>
            <a:ext cx="3591600" cy="9621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F79646"/>
              </a:buClr>
              <a:buSzPts val="450"/>
              <a:buFont typeface="Courier New"/>
              <a:buNone/>
            </a:pPr>
            <a:r>
              <a:rPr b="1" lang="en-US" sz="1800">
                <a:solidFill>
                  <a:srgbClr val="F79646"/>
                </a:solidFill>
                <a:latin typeface="Courier New"/>
                <a:ea typeface="Courier New"/>
                <a:cs typeface="Courier New"/>
                <a:sym typeface="Courier New"/>
              </a:rPr>
              <a:t>Mean age</a:t>
            </a:r>
            <a:r>
              <a:rPr b="1" i="0" lang="en-US" sz="1800" u="none" cap="none" strike="noStrike">
                <a:solidFill>
                  <a:srgbClr val="F79646"/>
                </a:solidFill>
                <a:latin typeface="Courier New"/>
                <a:ea typeface="Courier New"/>
                <a:cs typeface="Courier New"/>
                <a:sym typeface="Courier New"/>
              </a:rPr>
              <a:t> = </a:t>
            </a:r>
            <a:r>
              <a:rPr b="1" i="0" lang="en-US" sz="1800" u="none" cap="none" strike="noStrike">
                <a:solidFill>
                  <a:srgbClr val="FF0000"/>
                </a:solidFill>
                <a:latin typeface="Courier New"/>
                <a:ea typeface="Courier New"/>
                <a:cs typeface="Courier New"/>
                <a:sym typeface="Courier New"/>
              </a:rPr>
              <a:t>31,8</a:t>
            </a:r>
            <a:r>
              <a:rPr b="1" i="0" lang="en-US" sz="1800" u="none" cap="none" strike="noStrike">
                <a:solidFill>
                  <a:srgbClr val="FF0000"/>
                </a:solidFill>
                <a:latin typeface="Courier"/>
                <a:ea typeface="Courier"/>
                <a:cs typeface="Courier"/>
                <a:sym typeface="Courier"/>
              </a:rPr>
              <a:t>	</a:t>
            </a:r>
            <a:endParaRPr/>
          </a:p>
        </p:txBody>
      </p:sp>
      <p:sp>
        <p:nvSpPr>
          <p:cNvPr id="2507" name="Google Shape;2507;g31a0cb927fe_0_189"/>
          <p:cNvSpPr/>
          <p:nvPr/>
        </p:nvSpPr>
        <p:spPr>
          <a:xfrm>
            <a:off x="395536" y="3429000"/>
            <a:ext cx="8496900" cy="838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$awk </a:t>
            </a:r>
            <a:r>
              <a:rPr b="1" i="1" lang="en-US" sz="1800">
                <a:solidFill>
                  <a:srgbClr val="2FB446"/>
                </a:solidFill>
                <a:latin typeface="Courier"/>
                <a:ea typeface="Courier"/>
                <a:cs typeface="Courier"/>
                <a:sym typeface="Courier"/>
              </a:rPr>
              <a:t>'</a:t>
            </a:r>
            <a:r>
              <a:rPr b="0" i="1" lang="en-US" sz="1800" u="none" cap="none" strike="noStrike">
                <a:solidFill>
                  <a:srgbClr val="262626"/>
                </a:solidFill>
                <a:latin typeface="Courier"/>
                <a:ea typeface="Courier"/>
                <a:cs typeface="Courier"/>
                <a:sym typeface="Courier"/>
              </a:rPr>
              <a:t>{</a:t>
            </a:r>
            <a:r>
              <a:rPr b="0" i="1" lang="en-US" sz="1800" u="none" cap="none" strike="noStrike">
                <a:solidFill>
                  <a:srgbClr val="FF00FF"/>
                </a:solidFill>
                <a:latin typeface="Courier"/>
                <a:ea typeface="Courier"/>
                <a:cs typeface="Courier"/>
                <a:sym typeface="Courier"/>
              </a:rPr>
              <a:t>s</a:t>
            </a:r>
            <a:r>
              <a:rPr i="1" lang="en-US" sz="1800">
                <a:solidFill>
                  <a:srgbClr val="FF00FF"/>
                </a:solidFill>
                <a:latin typeface="Courier"/>
                <a:ea typeface="Courier"/>
                <a:cs typeface="Courier"/>
                <a:sym typeface="Courier"/>
              </a:rPr>
              <a:t>um</a:t>
            </a:r>
            <a:r>
              <a:rPr b="0" i="1" lang="en-US" sz="1800" u="none" cap="none" strike="noStrike">
                <a:solidFill>
                  <a:srgbClr val="262626"/>
                </a:solidFill>
                <a:latin typeface="Courier"/>
                <a:ea typeface="Courier"/>
                <a:cs typeface="Courier"/>
                <a:sym typeface="Courier"/>
              </a:rPr>
              <a:t>+=$2}</a:t>
            </a:r>
            <a:endParaRPr/>
          </a:p>
          <a:p>
            <a:pPr indent="0" lvl="1" marL="0" marR="0" rtl="0" algn="ctr">
              <a:lnSpc>
                <a:spcPct val="104000"/>
              </a:lnSpc>
              <a:spcBef>
                <a:spcPts val="0"/>
              </a:spcBef>
              <a:spcAft>
                <a:spcPts val="0"/>
              </a:spcAft>
              <a:buClr>
                <a:schemeClr val="accent6"/>
              </a:buClr>
              <a:buSzPts val="450"/>
              <a:buFont typeface="Courier"/>
              <a:buNone/>
            </a:pPr>
            <a:r>
              <a:rPr b="0" i="1" lang="en-US" sz="1800" u="none" cap="none" strike="noStrike">
                <a:solidFill>
                  <a:schemeClr val="accent6"/>
                </a:solidFill>
                <a:latin typeface="Courier"/>
                <a:ea typeface="Courier"/>
                <a:cs typeface="Courier"/>
                <a:sym typeface="Courier"/>
              </a:rPr>
              <a:t>END { print </a:t>
            </a:r>
            <a:r>
              <a:rPr i="1" lang="en-US" sz="1800">
                <a:solidFill>
                  <a:schemeClr val="accent6"/>
                </a:solidFill>
                <a:latin typeface="Courier"/>
                <a:ea typeface="Courier"/>
                <a:cs typeface="Courier"/>
                <a:sym typeface="Courier"/>
              </a:rPr>
              <a:t>“</a:t>
            </a:r>
            <a:r>
              <a:rPr b="0" i="1" lang="en-US" sz="1800" u="none" cap="none" strike="noStrike">
                <a:solidFill>
                  <a:schemeClr val="accent6"/>
                </a:solidFill>
                <a:latin typeface="Courier"/>
                <a:ea typeface="Courier"/>
                <a:cs typeface="Courier"/>
                <a:sym typeface="Courier"/>
              </a:rPr>
              <a:t> </a:t>
            </a:r>
            <a:r>
              <a:rPr i="1" lang="en-US" sz="1800">
                <a:solidFill>
                  <a:schemeClr val="accent6"/>
                </a:solidFill>
                <a:latin typeface="Courier"/>
                <a:ea typeface="Courier"/>
                <a:cs typeface="Courier"/>
                <a:sym typeface="Courier"/>
              </a:rPr>
              <a:t>Mean age</a:t>
            </a:r>
            <a:r>
              <a:rPr b="0" i="1" lang="en-US" sz="1800" u="none" cap="none" strike="noStrike">
                <a:solidFill>
                  <a:schemeClr val="accent6"/>
                </a:solidFill>
                <a:latin typeface="Courier"/>
                <a:ea typeface="Courier"/>
                <a:cs typeface="Courier"/>
                <a:sym typeface="Courier"/>
              </a:rPr>
              <a:t> = </a:t>
            </a:r>
            <a:r>
              <a:rPr i="1" lang="en-US" sz="1800">
                <a:solidFill>
                  <a:schemeClr val="accent6"/>
                </a:solidFill>
                <a:latin typeface="Courier"/>
                <a:ea typeface="Courier"/>
                <a:cs typeface="Courier"/>
                <a:sym typeface="Courier"/>
              </a:rPr>
              <a:t>“</a:t>
            </a:r>
            <a:r>
              <a:rPr b="0" i="1" lang="en-US" sz="1800" u="none" cap="none" strike="noStrike">
                <a:solidFill>
                  <a:schemeClr val="accent6"/>
                </a:solidFill>
                <a:latin typeface="Courier"/>
                <a:ea typeface="Courier"/>
                <a:cs typeface="Courier"/>
                <a:sym typeface="Courier"/>
              </a:rPr>
              <a:t>, </a:t>
            </a:r>
            <a:r>
              <a:rPr b="0" i="1" lang="en-US" sz="1800" u="none" cap="none" strike="noStrike">
                <a:solidFill>
                  <a:srgbClr val="FF0000"/>
                </a:solidFill>
                <a:latin typeface="Courier"/>
                <a:ea typeface="Courier"/>
                <a:cs typeface="Courier"/>
                <a:sym typeface="Courier"/>
              </a:rPr>
              <a:t>s</a:t>
            </a:r>
            <a:r>
              <a:rPr i="1" lang="en-US" sz="1800">
                <a:solidFill>
                  <a:srgbClr val="FF0000"/>
                </a:solidFill>
                <a:latin typeface="Courier"/>
                <a:ea typeface="Courier"/>
                <a:cs typeface="Courier"/>
                <a:sym typeface="Courier"/>
              </a:rPr>
              <a:t>um</a:t>
            </a:r>
            <a:r>
              <a:rPr b="0" i="1" lang="en-US" sz="1800" u="none" cap="none" strike="noStrike">
                <a:solidFill>
                  <a:srgbClr val="FF0000"/>
                </a:solidFill>
                <a:latin typeface="Courier"/>
                <a:ea typeface="Courier"/>
                <a:cs typeface="Courier"/>
                <a:sym typeface="Courier"/>
              </a:rPr>
              <a:t>/NR</a:t>
            </a:r>
            <a:r>
              <a:rPr b="0" i="1" lang="en-US" sz="1800" u="none" cap="none" strike="noStrike">
                <a:solidFill>
                  <a:schemeClr val="accent6"/>
                </a:solidFill>
                <a:latin typeface="Courier"/>
                <a:ea typeface="Courier"/>
                <a:cs typeface="Courier"/>
                <a:sym typeface="Courier"/>
              </a:rPr>
              <a:t> }</a:t>
            </a:r>
            <a:r>
              <a:rPr b="1" i="1" lang="en-US" sz="1800">
                <a:solidFill>
                  <a:srgbClr val="2FB446"/>
                </a:solidFill>
                <a:latin typeface="Courier"/>
                <a:ea typeface="Courier"/>
                <a:cs typeface="Courier"/>
                <a:sym typeface="Courier"/>
              </a:rPr>
              <a:t>'</a:t>
            </a:r>
            <a:r>
              <a:rPr i="1" lang="en-US" sz="1800">
                <a:solidFill>
                  <a:srgbClr val="262626"/>
                </a:solidFill>
                <a:latin typeface="Courier"/>
                <a:ea typeface="Courier"/>
                <a:cs typeface="Courier"/>
                <a:sym typeface="Courier"/>
              </a:rPr>
              <a:t> </a:t>
            </a:r>
            <a:r>
              <a:rPr b="0" i="1" lang="en-US" sz="1800" u="none" cap="none" strike="noStrike">
                <a:solidFill>
                  <a:schemeClr val="accent6"/>
                </a:solidFill>
                <a:latin typeface="Courier"/>
                <a:ea typeface="Courier"/>
                <a:cs typeface="Courier"/>
                <a:sym typeface="Courier"/>
              </a:rPr>
              <a:t> </a:t>
            </a:r>
            <a:r>
              <a:rPr b="0" i="1" lang="en-US" sz="1800" u="none" cap="none" strike="noStrike">
                <a:solidFill>
                  <a:srgbClr val="262626"/>
                </a:solidFill>
                <a:latin typeface="Courier"/>
                <a:ea typeface="Courier"/>
                <a:cs typeface="Courier"/>
                <a:sym typeface="Courier"/>
              </a:rPr>
              <a:t>contact.txt</a:t>
            </a:r>
            <a:endParaRPr/>
          </a:p>
          <a:p>
            <a:pPr indent="0" lvl="1" marL="0" marR="0" rtl="0" algn="l">
              <a:lnSpc>
                <a:spcPct val="104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cxnSp>
        <p:nvCxnSpPr>
          <p:cNvPr id="2508" name="Google Shape;2508;g31a0cb927fe_0_189"/>
          <p:cNvCxnSpPr/>
          <p:nvPr/>
        </p:nvCxnSpPr>
        <p:spPr>
          <a:xfrm flipH="1" rot="5400000">
            <a:off x="7056172" y="3760199"/>
            <a:ext cx="613500" cy="1467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509" name="Google Shape;2509;g31a0cb927fe_0_189"/>
          <p:cNvSpPr/>
          <p:nvPr/>
        </p:nvSpPr>
        <p:spPr>
          <a:xfrm>
            <a:off x="5872325" y="4581125"/>
            <a:ext cx="3180300" cy="15321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00"/>
              <a:buFont typeface="Calibri"/>
              <a:buNone/>
            </a:pPr>
            <a:r>
              <a:rPr lang="en-US" sz="1600">
                <a:solidFill>
                  <a:schemeClr val="dk1"/>
                </a:solidFill>
                <a:latin typeface="Calibri"/>
                <a:ea typeface="Calibri"/>
                <a:cs typeface="Calibri"/>
                <a:sym typeface="Calibri"/>
              </a:rPr>
              <a:t>We add the age </a:t>
            </a:r>
            <a:r>
              <a:rPr b="0" i="0" lang="en-US" sz="1600" u="none" cap="none" strike="noStrike">
                <a:solidFill>
                  <a:schemeClr val="dk1"/>
                </a:solidFill>
                <a:latin typeface="Calibri"/>
                <a:ea typeface="Calibri"/>
                <a:cs typeface="Calibri"/>
                <a:sym typeface="Calibri"/>
              </a:rPr>
              <a:t> ($2) to the </a:t>
            </a:r>
            <a:r>
              <a:rPr b="0" i="0" lang="en-US" sz="1600" u="none" cap="none" strike="noStrike">
                <a:solidFill>
                  <a:srgbClr val="FF00FF"/>
                </a:solidFill>
                <a:latin typeface="Calibri"/>
                <a:ea typeface="Calibri"/>
                <a:cs typeface="Calibri"/>
                <a:sym typeface="Calibri"/>
              </a:rPr>
              <a:t>s</a:t>
            </a:r>
            <a:r>
              <a:rPr lang="en-US" sz="1600">
                <a:solidFill>
                  <a:srgbClr val="FF00FF"/>
                </a:solidFill>
                <a:latin typeface="Calibri"/>
                <a:ea typeface="Calibri"/>
                <a:cs typeface="Calibri"/>
                <a:sym typeface="Calibri"/>
              </a:rPr>
              <a:t>um </a:t>
            </a:r>
            <a:r>
              <a:rPr b="0" i="0" lang="en-US" sz="1600" u="none" cap="none" strike="noStrike">
                <a:solidFill>
                  <a:schemeClr val="dk1"/>
                </a:solidFill>
                <a:latin typeface="Calibri"/>
                <a:ea typeface="Calibri"/>
                <a:cs typeface="Calibri"/>
                <a:sym typeface="Calibri"/>
              </a:rPr>
              <a:t> </a:t>
            </a:r>
            <a:r>
              <a:rPr lang="en-US" sz="1600">
                <a:solidFill>
                  <a:schemeClr val="dk1"/>
                </a:solidFill>
                <a:latin typeface="Calibri"/>
                <a:ea typeface="Calibri"/>
                <a:cs typeface="Calibri"/>
                <a:sym typeface="Calibri"/>
              </a:rPr>
              <a:t>variable for each line read</a:t>
            </a:r>
            <a:endParaRPr sz="16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400"/>
              <a:buFont typeface="Calibri"/>
              <a:buNone/>
            </a:pPr>
            <a:r>
              <a:t/>
            </a:r>
            <a:endParaRPr sz="16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400"/>
              <a:buFont typeface="Calibri"/>
              <a:buNone/>
            </a:pPr>
            <a:r>
              <a:rPr lang="en-US" sz="1600">
                <a:solidFill>
                  <a:schemeClr val="dk1"/>
                </a:solidFill>
                <a:latin typeface="Calibri"/>
                <a:ea typeface="Calibri"/>
                <a:cs typeface="Calibri"/>
                <a:sym typeface="Calibri"/>
              </a:rPr>
              <a:t>Then we display the </a:t>
            </a:r>
            <a:r>
              <a:rPr b="0" i="0" lang="en-US" sz="1600" u="none" cap="none" strike="noStrike">
                <a:solidFill>
                  <a:schemeClr val="accent6"/>
                </a:solidFill>
                <a:latin typeface="Calibri"/>
                <a:ea typeface="Calibri"/>
                <a:cs typeface="Calibri"/>
                <a:sym typeface="Calibri"/>
              </a:rPr>
              <a:t> </a:t>
            </a:r>
            <a:r>
              <a:rPr b="0" i="0" lang="en-US" sz="1600" u="none" cap="none" strike="noStrike">
                <a:solidFill>
                  <a:srgbClr val="FF0000"/>
                </a:solidFill>
                <a:latin typeface="Calibri"/>
                <a:ea typeface="Calibri"/>
                <a:cs typeface="Calibri"/>
                <a:sym typeface="Calibri"/>
              </a:rPr>
              <a:t>mean age </a:t>
            </a:r>
            <a:r>
              <a:rPr b="0" i="0" lang="en-US" sz="1600" u="none" cap="none" strike="noStrike">
                <a:solidFill>
                  <a:schemeClr val="accent6"/>
                </a:solidFill>
                <a:latin typeface="Calibri"/>
                <a:ea typeface="Calibri"/>
                <a:cs typeface="Calibri"/>
                <a:sym typeface="Calibri"/>
              </a:rPr>
              <a:t>once the file has been read</a:t>
            </a:r>
            <a:endParaRPr b="0" i="0" sz="1600" u="none" cap="none" strike="noStrike">
              <a:solidFill>
                <a:schemeClr val="dk1"/>
              </a:solidFill>
              <a:latin typeface="Calibri"/>
              <a:ea typeface="Calibri"/>
              <a:cs typeface="Calibri"/>
              <a:sym typeface="Calibri"/>
            </a:endParaRPr>
          </a:p>
        </p:txBody>
      </p:sp>
      <p:graphicFrame>
        <p:nvGraphicFramePr>
          <p:cNvPr id="2510" name="Google Shape;2510;g31a0cb927fe_0_189"/>
          <p:cNvGraphicFramePr/>
          <p:nvPr/>
        </p:nvGraphicFramePr>
        <p:xfrm>
          <a:off x="869025" y="1026639"/>
          <a:ext cx="3000000" cy="3000000"/>
        </p:xfrm>
        <a:graphic>
          <a:graphicData uri="http://schemas.openxmlformats.org/drawingml/2006/table">
            <a:tbl>
              <a:tblPr bandRow="1" firstRow="1">
                <a:noFill/>
                <a:tableStyleId>{5B9FE2DE-4090-42F4-B08D-954BA9131AF3}</a:tableStyleId>
              </a:tblPr>
              <a:tblGrid>
                <a:gridCol w="1776300"/>
                <a:gridCol w="976975"/>
                <a:gridCol w="1421050"/>
                <a:gridCol w="3463825"/>
              </a:tblGrid>
              <a:tr h="370850">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Helene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56</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edu</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b="0" lang="en-US" sz="2400" u="none" cap="none" strike="noStrike"/>
                        <a:t>hcyr@sun.com</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32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jeanc@inexpress.net</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22</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adm</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juliem@sympatico.ca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24</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michel@uqo.ca</a:t>
                      </a:r>
                      <a:endParaRPr sz="2400"/>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richard</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25</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inf</a:t>
                      </a:r>
                      <a:endParaRPr sz="2400"/>
                    </a:p>
                  </a:txBody>
                  <a:tcPr marT="45725" marB="45725" marR="91450" marL="91450"/>
                </a:tc>
                <a:tc>
                  <a:txBody>
                    <a:bodyPr/>
                    <a:lstStyle/>
                    <a:p>
                      <a:pPr indent="0" lvl="0" marL="0" marR="0" rtl="0" algn="l">
                        <a:lnSpc>
                          <a:spcPct val="100000"/>
                        </a:lnSpc>
                        <a:spcBef>
                          <a:spcPts val="0"/>
                        </a:spcBef>
                        <a:spcAft>
                          <a:spcPts val="0"/>
                        </a:spcAft>
                        <a:buClr>
                          <a:srgbClr val="000000"/>
                        </a:buClr>
                        <a:buSzPts val="450"/>
                        <a:buFont typeface="Arial"/>
                        <a:buNone/>
                      </a:pPr>
                      <a:r>
                        <a:rPr lang="en-US" sz="2400" u="none" cap="none" strike="noStrike"/>
                        <a:t>rcaron@videotron.ca</a:t>
                      </a:r>
                      <a:endParaRPr sz="2400"/>
                    </a:p>
                  </a:txBody>
                  <a:tcPr marT="45725" marB="45725" marR="91450" marL="91450"/>
                </a:tc>
              </a:tr>
            </a:tbl>
          </a:graphicData>
        </a:graphic>
      </p:graphicFrame>
      <p:sp>
        <p:nvSpPr>
          <p:cNvPr id="2511" name="Google Shape;2511;g31a0cb927fe_0_189"/>
          <p:cNvSpPr/>
          <p:nvPr/>
        </p:nvSpPr>
        <p:spPr>
          <a:xfrm>
            <a:off x="7080925" y="3293650"/>
            <a:ext cx="1851600" cy="346800"/>
          </a:xfrm>
          <a:prstGeom prst="rect">
            <a:avLst/>
          </a:prstGeom>
          <a:noFill/>
          <a:ln>
            <a:noFill/>
          </a:ln>
        </p:spPr>
        <p:txBody>
          <a:bodyPr anchorCtr="0" anchor="t" bIns="45700" lIns="91425" spcFirstLastPara="1" rIns="91425" wrap="square" tIns="45700">
            <a:noAutofit/>
          </a:bodyPr>
          <a:lstStyle/>
          <a:p>
            <a:pPr indent="0" lvl="0" marL="0" marR="0" rtl="0" algn="ctr">
              <a:lnSpc>
                <a:spcPct val="104000"/>
              </a:lnSpc>
              <a:spcBef>
                <a:spcPts val="0"/>
              </a:spcBef>
              <a:spcAft>
                <a:spcPts val="0"/>
              </a:spcAft>
              <a:buClr>
                <a:schemeClr val="dk1"/>
              </a:buClr>
              <a:buSzPts val="400"/>
              <a:buFont typeface="Calibri"/>
              <a:buNone/>
            </a:pPr>
            <a:r>
              <a:rPr b="1" i="0" lang="en-US" sz="1600" u="none" cap="none" strike="noStrike">
                <a:solidFill>
                  <a:schemeClr val="dk1"/>
                </a:solidFill>
                <a:latin typeface="Calibri"/>
                <a:ea typeface="Calibri"/>
                <a:cs typeface="Calibri"/>
                <a:sym typeface="Calibri"/>
              </a:rPr>
              <a:t>File: contact.txt</a:t>
            </a:r>
            <a:endParaRPr/>
          </a:p>
        </p:txBody>
      </p:sp>
      <p:sp>
        <p:nvSpPr>
          <p:cNvPr id="2512" name="Google Shape;2512;g31a0cb927fe_0_189"/>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8" name="Shape 2518"/>
        <p:cNvGrpSpPr/>
        <p:nvPr/>
      </p:nvGrpSpPr>
      <p:grpSpPr>
        <a:xfrm>
          <a:off x="0" y="0"/>
          <a:ext cx="0" cy="0"/>
          <a:chOff x="0" y="0"/>
          <a:chExt cx="0" cy="0"/>
        </a:xfrm>
      </p:grpSpPr>
      <p:sp>
        <p:nvSpPr>
          <p:cNvPr id="2519" name="Google Shape;2519;g31a0cb927fe_0_207"/>
          <p:cNvSpPr/>
          <p:nvPr/>
        </p:nvSpPr>
        <p:spPr>
          <a:xfrm>
            <a:off x="1066800" y="4114800"/>
            <a:ext cx="6863400" cy="1828800"/>
          </a:xfrm>
          <a:prstGeom prst="roundRect">
            <a:avLst>
              <a:gd fmla="val 13579" name="adj"/>
            </a:avLst>
          </a:prstGeom>
          <a:noFill/>
          <a:ln cap="flat" cmpd="sng" w="9525">
            <a:solidFill>
              <a:srgbClr val="3185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Helene</a:t>
            </a:r>
            <a:r>
              <a:rPr lang="en-US" sz="1800">
                <a:solidFill>
                  <a:schemeClr val="dk1"/>
                </a:solidFill>
                <a:latin typeface="Courier New"/>
                <a:ea typeface="Courier New"/>
                <a:cs typeface="Courier New"/>
                <a:sym typeface="Courier New"/>
              </a:rPr>
              <a:t>’s age</a:t>
            </a:r>
            <a:r>
              <a:rPr b="0" i="0" lang="en-US" sz="1800" u="none" cap="none" strike="noStrike">
                <a:solidFill>
                  <a:schemeClr val="dk1"/>
                </a:solidFill>
                <a:latin typeface="Courier New"/>
                <a:ea typeface="Courier New"/>
                <a:cs typeface="Courier New"/>
                <a:sym typeface="Courier New"/>
              </a:rPr>
              <a:t> between 24 </a:t>
            </a:r>
            <a:r>
              <a:rPr lang="en-US" sz="1800">
                <a:solidFill>
                  <a:schemeClr val="dk1"/>
                </a:solidFill>
                <a:latin typeface="Courier New"/>
                <a:ea typeface="Courier New"/>
                <a:cs typeface="Courier New"/>
                <a:sym typeface="Courier New"/>
              </a:rPr>
              <a:t>and</a:t>
            </a:r>
            <a:r>
              <a:rPr b="0" i="0" lang="en-US" sz="1800" u="none" cap="none" strike="noStrike">
                <a:solidFill>
                  <a:schemeClr val="dk1"/>
                </a:solidFill>
                <a:latin typeface="Courier New"/>
                <a:ea typeface="Courier New"/>
                <a:cs typeface="Courier New"/>
                <a:sym typeface="Courier New"/>
              </a:rPr>
              <a:t> 50</a:t>
            </a:r>
            <a:r>
              <a:rPr lang="en-US" sz="1800">
                <a:solidFill>
                  <a:schemeClr val="dk1"/>
                </a:solidFill>
                <a:latin typeface="Courier New"/>
                <a:ea typeface="Courier New"/>
                <a:cs typeface="Courier New"/>
                <a:sym typeface="Courier New"/>
              </a:rPr>
              <a:t> : equal</a:t>
            </a:r>
            <a:r>
              <a:rPr b="0" i="0" lang="en-US" sz="1800" u="none" cap="none" strike="noStrike">
                <a:solidFill>
                  <a:schemeClr val="dk1"/>
                </a:solidFill>
                <a:latin typeface="Courier New"/>
                <a:ea typeface="Courier New"/>
                <a:cs typeface="Courier New"/>
                <a:sym typeface="Courier New"/>
              </a:rPr>
              <a:t> </a:t>
            </a:r>
            <a:r>
              <a:rPr lang="en-US" sz="1800">
                <a:solidFill>
                  <a:schemeClr val="dk1"/>
                </a:solidFill>
                <a:latin typeface="Courier New"/>
                <a:ea typeface="Courier New"/>
                <a:cs typeface="Courier New"/>
                <a:sym typeface="Courier New"/>
              </a:rPr>
              <a:t>to</a:t>
            </a:r>
            <a:r>
              <a:rPr b="0" i="0" lang="en-US" sz="1800" u="none" cap="none" strike="noStrike">
                <a:solidFill>
                  <a:schemeClr val="dk1"/>
                </a:solidFill>
                <a:latin typeface="Courier New"/>
                <a:ea typeface="Courier New"/>
                <a:cs typeface="Courier New"/>
                <a:sym typeface="Courier New"/>
              </a:rPr>
              <a:t> 56</a:t>
            </a:r>
            <a:endParaRPr/>
          </a:p>
          <a:p>
            <a:pPr indent="0" lvl="0" marL="0" marR="0" rtl="0" algn="just">
              <a:lnSpc>
                <a:spcPct val="100000"/>
              </a:lnSpc>
              <a:spcBef>
                <a:spcPts val="600"/>
              </a:spcBef>
              <a:spcAft>
                <a:spcPts val="0"/>
              </a:spcAft>
              <a:buClr>
                <a:schemeClr val="dk1"/>
              </a:buClr>
              <a:buSzPts val="450"/>
              <a:buFont typeface="Courier New"/>
              <a:buNone/>
            </a:pPr>
            <a:r>
              <a:rPr lang="en-US" sz="1800">
                <a:solidFill>
                  <a:schemeClr val="dk1"/>
                </a:solidFill>
                <a:latin typeface="Courier New"/>
                <a:ea typeface="Courier New"/>
                <a:cs typeface="Courier New"/>
                <a:sym typeface="Courier New"/>
              </a:rPr>
              <a:t>j</a:t>
            </a:r>
            <a:r>
              <a:rPr b="0" i="0" lang="en-US" sz="1800" u="none" cap="none" strike="noStrike">
                <a:solidFill>
                  <a:schemeClr val="dk1"/>
                </a:solidFill>
                <a:latin typeface="Courier New"/>
                <a:ea typeface="Courier New"/>
                <a:cs typeface="Courier New"/>
                <a:sym typeface="Courier New"/>
              </a:rPr>
              <a:t>ean</a:t>
            </a:r>
            <a:r>
              <a:rPr lang="en-US" sz="1800">
                <a:solidFill>
                  <a:schemeClr val="dk1"/>
                </a:solidFill>
                <a:latin typeface="Courier New"/>
                <a:ea typeface="Courier New"/>
                <a:cs typeface="Courier New"/>
                <a:sym typeface="Courier New"/>
              </a:rPr>
              <a:t>’s</a:t>
            </a:r>
            <a:r>
              <a:rPr b="0" i="0" lang="en-US" sz="1800" u="none" cap="none" strike="noStrike">
                <a:solidFill>
                  <a:schemeClr val="dk1"/>
                </a:solidFill>
                <a:latin typeface="Courier New"/>
                <a:ea typeface="Courier New"/>
                <a:cs typeface="Courier New"/>
                <a:sym typeface="Courier New"/>
              </a:rPr>
              <a:t> </a:t>
            </a:r>
            <a:r>
              <a:rPr lang="en-US" sz="1800">
                <a:solidFill>
                  <a:schemeClr val="dk1"/>
                </a:solidFill>
                <a:latin typeface="Courier New"/>
                <a:ea typeface="Courier New"/>
                <a:cs typeface="Courier New"/>
                <a:sym typeface="Courier New"/>
              </a:rPr>
              <a:t>age between 24 and 50 : equal to </a:t>
            </a:r>
            <a:r>
              <a:rPr b="0" i="0" lang="en-US" sz="1800" u="none" cap="none" strike="noStrike">
                <a:solidFill>
                  <a:schemeClr val="dk1"/>
                </a:solidFill>
                <a:latin typeface="Courier New"/>
                <a:ea typeface="Courier New"/>
                <a:cs typeface="Courier New"/>
                <a:sym typeface="Courier New"/>
              </a:rPr>
              <a:t> 32</a:t>
            </a:r>
            <a:endParaRPr/>
          </a:p>
          <a:p>
            <a:pPr indent="0" lvl="0" marL="0" marR="0" rtl="0" algn="just">
              <a:lnSpc>
                <a:spcPct val="100000"/>
              </a:lnSpc>
              <a:spcBef>
                <a:spcPts val="60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richard</a:t>
            </a:r>
            <a:r>
              <a:rPr lang="en-US" sz="1800">
                <a:solidFill>
                  <a:schemeClr val="dk1"/>
                </a:solidFill>
                <a:latin typeface="Courier New"/>
                <a:ea typeface="Courier New"/>
                <a:cs typeface="Courier New"/>
                <a:sym typeface="Courier New"/>
              </a:rPr>
              <a:t>’s</a:t>
            </a:r>
            <a:r>
              <a:rPr b="0" i="0" lang="en-US" sz="1800" u="none" cap="none" strike="noStrike">
                <a:solidFill>
                  <a:schemeClr val="dk1"/>
                </a:solidFill>
                <a:latin typeface="Courier New"/>
                <a:ea typeface="Courier New"/>
                <a:cs typeface="Courier New"/>
                <a:sym typeface="Courier New"/>
              </a:rPr>
              <a:t> </a:t>
            </a:r>
            <a:r>
              <a:rPr lang="en-US" sz="1800">
                <a:solidFill>
                  <a:schemeClr val="dk1"/>
                </a:solidFill>
                <a:latin typeface="Courier New"/>
                <a:ea typeface="Courier New"/>
                <a:cs typeface="Courier New"/>
                <a:sym typeface="Courier New"/>
              </a:rPr>
              <a:t>age between 24 and 50 : equal to </a:t>
            </a:r>
            <a:r>
              <a:rPr b="0" i="0" lang="en-US" sz="1800" u="none" cap="none" strike="noStrike">
                <a:solidFill>
                  <a:schemeClr val="dk1"/>
                </a:solidFill>
                <a:latin typeface="Courier New"/>
                <a:ea typeface="Courier New"/>
                <a:cs typeface="Courier New"/>
                <a:sym typeface="Courier New"/>
              </a:rPr>
              <a:t> 25</a:t>
            </a:r>
            <a:endParaRPr/>
          </a:p>
        </p:txBody>
      </p:sp>
      <p:sp>
        <p:nvSpPr>
          <p:cNvPr id="2520" name="Google Shape;2520;g31a0cb927fe_0_207"/>
          <p:cNvSpPr/>
          <p:nvPr/>
        </p:nvSpPr>
        <p:spPr>
          <a:xfrm>
            <a:off x="1381350" y="1772021"/>
            <a:ext cx="6762300" cy="923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lang="en-US" sz="2700">
                <a:solidFill>
                  <a:srgbClr val="2FB446"/>
                </a:solidFill>
                <a:latin typeface="Calibri"/>
                <a:ea typeface="Calibri"/>
                <a:cs typeface="Calibri"/>
                <a:sym typeface="Calibri"/>
              </a:rPr>
              <a:t>if </a:t>
            </a:r>
            <a:r>
              <a:rPr b="1" lang="en-US" sz="2700">
                <a:solidFill>
                  <a:srgbClr val="00BCC5"/>
                </a:solidFill>
                <a:latin typeface="Calibri"/>
                <a:ea typeface="Calibri"/>
                <a:cs typeface="Calibri"/>
                <a:sym typeface="Calibri"/>
              </a:rPr>
              <a:t>(</a:t>
            </a:r>
            <a:r>
              <a:rPr b="1" i="0" lang="en-US" sz="2700" u="none" cap="none" strike="noStrike">
                <a:solidFill>
                  <a:srgbClr val="2FB446"/>
                </a:solidFill>
                <a:latin typeface="Calibri"/>
                <a:ea typeface="Calibri"/>
                <a:cs typeface="Calibri"/>
                <a:sym typeface="Calibri"/>
              </a:rPr>
              <a:t>Condition</a:t>
            </a:r>
            <a:r>
              <a:rPr b="1" i="0" lang="en-US" sz="2700" u="none" cap="none" strike="noStrike">
                <a:solidFill>
                  <a:srgbClr val="00BCC5"/>
                </a:solidFill>
                <a:latin typeface="Calibri"/>
                <a:ea typeface="Calibri"/>
                <a:cs typeface="Calibri"/>
                <a:sym typeface="Calibri"/>
              </a:rPr>
              <a:t>)</a:t>
            </a:r>
            <a:r>
              <a:rPr b="1" i="0" lang="en-US" sz="2700" u="none" cap="none" strike="noStrike">
                <a:solidFill>
                  <a:srgbClr val="2FB446"/>
                </a:solidFill>
                <a:latin typeface="Calibri"/>
                <a:ea typeface="Calibri"/>
                <a:cs typeface="Calibri"/>
                <a:sym typeface="Calibri"/>
              </a:rPr>
              <a:t> </a:t>
            </a:r>
            <a:r>
              <a:rPr b="1" i="0" lang="en-US" sz="2700" u="none" cap="none" strike="noStrike">
                <a:solidFill>
                  <a:srgbClr val="00BCC5"/>
                </a:solidFill>
                <a:latin typeface="Calibri"/>
                <a:ea typeface="Calibri"/>
                <a:cs typeface="Calibri"/>
                <a:sym typeface="Calibri"/>
              </a:rPr>
              <a:t>{</a:t>
            </a:r>
            <a:r>
              <a:rPr b="1" i="0" lang="en-US" sz="2700" u="none" cap="none" strike="noStrike">
                <a:solidFill>
                  <a:srgbClr val="262626"/>
                </a:solidFill>
                <a:latin typeface="Calibri"/>
                <a:ea typeface="Calibri"/>
                <a:cs typeface="Calibri"/>
                <a:sym typeface="Calibri"/>
              </a:rPr>
              <a:t>Instr-1; Instr-2; ...; Instr-n</a:t>
            </a:r>
            <a:r>
              <a:rPr b="1" lang="en-US" sz="2700">
                <a:solidFill>
                  <a:srgbClr val="00BCC5"/>
                </a:solidFill>
                <a:latin typeface="Calibri"/>
                <a:ea typeface="Calibri"/>
                <a:cs typeface="Calibri"/>
                <a:sym typeface="Calibri"/>
              </a:rPr>
              <a:t>}</a:t>
            </a:r>
            <a:endParaRPr b="1" sz="2300">
              <a:solidFill>
                <a:srgbClr val="262626"/>
              </a:solidFill>
            </a:endParaRPr>
          </a:p>
        </p:txBody>
      </p:sp>
      <p:sp>
        <p:nvSpPr>
          <p:cNvPr id="2521" name="Google Shape;2521;g31a0cb927fe_0_207"/>
          <p:cNvSpPr/>
          <p:nvPr/>
        </p:nvSpPr>
        <p:spPr>
          <a:xfrm>
            <a:off x="1066800" y="3236355"/>
            <a:ext cx="78486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000000"/>
              </a:buClr>
              <a:buSzPts val="450"/>
              <a:buFont typeface="Courier New"/>
              <a:buNone/>
            </a:pPr>
            <a:r>
              <a:rPr b="0" i="0" lang="en-US" sz="1800" u="none" cap="none" strike="noStrike">
                <a:solidFill>
                  <a:srgbClr val="000000"/>
                </a:solidFill>
                <a:latin typeface="Courier New"/>
                <a:ea typeface="Courier New"/>
                <a:cs typeface="Courier New"/>
                <a:sym typeface="Courier New"/>
              </a:rPr>
              <a:t>awk </a:t>
            </a:r>
            <a:r>
              <a:rPr lang="en-US" sz="1800">
                <a:latin typeface="Courier New"/>
                <a:ea typeface="Courier New"/>
                <a:cs typeface="Courier New"/>
                <a:sym typeface="Courier New"/>
              </a:rPr>
              <a:t>'</a:t>
            </a:r>
            <a:r>
              <a:rPr b="0" i="0" lang="en-US" sz="1800" u="none" cap="none" strike="noStrike">
                <a:solidFill>
                  <a:srgbClr val="FF00FF"/>
                </a:solidFill>
                <a:latin typeface="Courier New"/>
                <a:ea typeface="Courier New"/>
                <a:cs typeface="Courier New"/>
                <a:sym typeface="Courier New"/>
              </a:rPr>
              <a:t>{</a:t>
            </a:r>
            <a:r>
              <a:rPr b="1" lang="en-US" sz="2200">
                <a:solidFill>
                  <a:srgbClr val="2FB446"/>
                </a:solidFill>
                <a:latin typeface="Calibri"/>
                <a:ea typeface="Calibri"/>
                <a:cs typeface="Calibri"/>
                <a:sym typeface="Calibri"/>
              </a:rPr>
              <a:t>if </a:t>
            </a:r>
            <a:r>
              <a:rPr b="1" lang="en-US" sz="2200">
                <a:solidFill>
                  <a:srgbClr val="00BCC5"/>
                </a:solidFill>
                <a:latin typeface="Calibri"/>
                <a:ea typeface="Calibri"/>
                <a:cs typeface="Calibri"/>
                <a:sym typeface="Calibri"/>
              </a:rPr>
              <a:t>( </a:t>
            </a:r>
            <a:r>
              <a:rPr b="1" lang="en-US" sz="2200">
                <a:solidFill>
                  <a:srgbClr val="2FB446"/>
                </a:solidFill>
                <a:latin typeface="Calibri"/>
                <a:ea typeface="Calibri"/>
                <a:cs typeface="Calibri"/>
                <a:sym typeface="Calibri"/>
              </a:rPr>
              <a:t>$2 &gt; 24 &amp;&amp; $2 &lt; 50 </a:t>
            </a:r>
            <a:r>
              <a:rPr b="1" lang="en-US" sz="2200">
                <a:solidFill>
                  <a:srgbClr val="00BCC5"/>
                </a:solidFill>
                <a:latin typeface="Calibri"/>
                <a:ea typeface="Calibri"/>
                <a:cs typeface="Calibri"/>
                <a:sym typeface="Calibri"/>
              </a:rPr>
              <a:t>)</a:t>
            </a:r>
            <a:r>
              <a:rPr b="1" i="0" lang="en-US" sz="1800" u="none" cap="none" strike="noStrike">
                <a:solidFill>
                  <a:srgbClr val="538CD5"/>
                </a:solidFill>
                <a:latin typeface="Courier New"/>
                <a:ea typeface="Courier New"/>
                <a:cs typeface="Courier New"/>
                <a:sym typeface="Courier New"/>
              </a:rPr>
              <a:t> </a:t>
            </a:r>
            <a:r>
              <a:rPr b="1" i="0" lang="en-US" sz="1800" u="none" cap="none" strike="noStrike">
                <a:solidFill>
                  <a:srgbClr val="00BCC5"/>
                </a:solidFill>
                <a:latin typeface="Courier New"/>
                <a:ea typeface="Courier New"/>
                <a:cs typeface="Courier New"/>
                <a:sym typeface="Courier New"/>
              </a:rPr>
              <a:t>{</a:t>
            </a:r>
            <a:r>
              <a:rPr b="0" i="0" lang="en-US" sz="1800" u="none" cap="none" strike="noStrike">
                <a:solidFill>
                  <a:srgbClr val="00BCC5"/>
                </a:solidFill>
                <a:latin typeface="Courier New"/>
                <a:ea typeface="Courier New"/>
                <a:cs typeface="Courier New"/>
                <a:sym typeface="Courier New"/>
              </a:rPr>
              <a:t> </a:t>
            </a:r>
            <a:r>
              <a:rPr b="0" i="0" lang="en-US" sz="1800" u="none" cap="none" strike="noStrike">
                <a:solidFill>
                  <a:srgbClr val="000000"/>
                </a:solidFill>
                <a:latin typeface="Courier New"/>
                <a:ea typeface="Courier New"/>
                <a:cs typeface="Courier New"/>
                <a:sym typeface="Courier New"/>
              </a:rPr>
              <a:t>print $1 </a:t>
            </a:r>
            <a:r>
              <a:rPr lang="en-US" sz="1800">
                <a:latin typeface="Courier New"/>
                <a:ea typeface="Courier New"/>
                <a:cs typeface="Courier New"/>
                <a:sym typeface="Courier New"/>
              </a:rPr>
              <a:t>“‘s a</a:t>
            </a:r>
            <a:r>
              <a:rPr b="0" i="0" lang="en-US" sz="1800" u="none" cap="none" strike="noStrike">
                <a:solidFill>
                  <a:srgbClr val="000000"/>
                </a:solidFill>
                <a:latin typeface="Courier New"/>
                <a:ea typeface="Courier New"/>
                <a:cs typeface="Courier New"/>
                <a:sym typeface="Courier New"/>
              </a:rPr>
              <a:t>ge </a:t>
            </a:r>
            <a:r>
              <a:rPr lang="en-US" sz="1800">
                <a:latin typeface="Courier New"/>
                <a:ea typeface="Courier New"/>
                <a:cs typeface="Courier New"/>
                <a:sym typeface="Courier New"/>
              </a:rPr>
              <a:t>between </a:t>
            </a:r>
            <a:r>
              <a:rPr b="0" i="0" lang="en-US" sz="1800" u="none" cap="none" strike="noStrike">
                <a:solidFill>
                  <a:srgbClr val="000000"/>
                </a:solidFill>
                <a:latin typeface="Courier New"/>
                <a:ea typeface="Courier New"/>
                <a:cs typeface="Courier New"/>
                <a:sym typeface="Courier New"/>
              </a:rPr>
              <a:t>24 </a:t>
            </a:r>
            <a:r>
              <a:rPr lang="en-US" sz="1800">
                <a:latin typeface="Courier New"/>
                <a:ea typeface="Courier New"/>
                <a:cs typeface="Courier New"/>
                <a:sym typeface="Courier New"/>
              </a:rPr>
              <a:t>and</a:t>
            </a:r>
            <a:r>
              <a:rPr b="0" i="0" lang="en-US" sz="1800" u="none" cap="none" strike="noStrike">
                <a:solidFill>
                  <a:srgbClr val="000000"/>
                </a:solidFill>
                <a:latin typeface="Courier New"/>
                <a:ea typeface="Courier New"/>
                <a:cs typeface="Courier New"/>
                <a:sym typeface="Courier New"/>
              </a:rPr>
              <a:t> 50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e</a:t>
            </a:r>
            <a:r>
              <a:rPr lang="en-US" sz="1800">
                <a:latin typeface="Courier New"/>
                <a:ea typeface="Courier New"/>
                <a:cs typeface="Courier New"/>
                <a:sym typeface="Courier New"/>
              </a:rPr>
              <a:t>qual to</a:t>
            </a:r>
            <a:r>
              <a:rPr b="0" i="0" lang="en-US" sz="1800" u="none" cap="none" strike="noStrike">
                <a:solidFill>
                  <a:srgbClr val="000000"/>
                </a:solidFill>
                <a:latin typeface="Courier New"/>
                <a:ea typeface="Courier New"/>
                <a:cs typeface="Courier New"/>
                <a:sym typeface="Courier New"/>
              </a:rPr>
              <a:t>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$2 </a:t>
            </a:r>
            <a:r>
              <a:rPr b="1" i="0" lang="en-US" sz="1800" u="none" cap="none" strike="noStrike">
                <a:solidFill>
                  <a:srgbClr val="00BCC5"/>
                </a:solidFill>
                <a:latin typeface="Courier New"/>
                <a:ea typeface="Courier New"/>
                <a:cs typeface="Courier New"/>
                <a:sym typeface="Courier New"/>
              </a:rPr>
              <a:t>}</a:t>
            </a:r>
            <a:r>
              <a:rPr b="0" i="0" lang="en-US" sz="1800" u="none" cap="none" strike="noStrike">
                <a:solidFill>
                  <a:srgbClr val="FF00FF"/>
                </a:solidFill>
                <a:latin typeface="Courier New"/>
                <a:ea typeface="Courier New"/>
                <a:cs typeface="Courier New"/>
                <a:sym typeface="Courier New"/>
              </a:rPr>
              <a:t>}</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contact.txt</a:t>
            </a:r>
            <a:endParaRPr/>
          </a:p>
          <a:p>
            <a:pPr indent="0" lvl="1" marL="0" marR="0" rtl="0" algn="ctr">
              <a:lnSpc>
                <a:spcPct val="104000"/>
              </a:lnSpc>
              <a:spcBef>
                <a:spcPts val="0"/>
              </a:spcBef>
              <a:spcAft>
                <a:spcPts val="0"/>
              </a:spcAft>
              <a:buClr>
                <a:srgbClr val="000000"/>
              </a:buClr>
              <a:buSzPts val="1800"/>
              <a:buFont typeface="Arial"/>
              <a:buNone/>
            </a:pPr>
            <a:r>
              <a:t/>
            </a:r>
            <a:endParaRPr b="0" i="0" sz="1800" u="none" cap="none" strike="noStrike">
              <a:solidFill>
                <a:srgbClr val="000000"/>
              </a:solidFill>
              <a:latin typeface="Courier New"/>
              <a:ea typeface="Courier New"/>
              <a:cs typeface="Courier New"/>
              <a:sym typeface="Courier New"/>
            </a:endParaRPr>
          </a:p>
        </p:txBody>
      </p:sp>
      <p:cxnSp>
        <p:nvCxnSpPr>
          <p:cNvPr id="2522" name="Google Shape;2522;g31a0cb927fe_0_207"/>
          <p:cNvCxnSpPr/>
          <p:nvPr/>
        </p:nvCxnSpPr>
        <p:spPr>
          <a:xfrm>
            <a:off x="1609947" y="2578467"/>
            <a:ext cx="1760400" cy="7782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2350"/>
              </a:srgbClr>
            </a:outerShdw>
          </a:effectLst>
        </p:spPr>
      </p:cxnSp>
      <p:sp>
        <p:nvSpPr>
          <p:cNvPr id="2523" name="Google Shape;2523;g31a0cb927fe_0_207"/>
          <p:cNvSpPr/>
          <p:nvPr/>
        </p:nvSpPr>
        <p:spPr>
          <a:xfrm>
            <a:off x="304800" y="2449260"/>
            <a:ext cx="1671000" cy="758100"/>
          </a:xfrm>
          <a:prstGeom prst="wedgeRoundRectCallout">
            <a:avLst>
              <a:gd fmla="val 6514" name="adj1"/>
              <a:gd fmla="val -49641" name="adj2"/>
              <a:gd fmla="val 16667" name="adj3"/>
            </a:avLst>
          </a:prstGeom>
          <a:solidFill>
            <a:schemeClr val="lt1"/>
          </a:solidFill>
          <a:ln>
            <a:noFill/>
          </a:ln>
          <a:effectLst>
            <a:outerShdw blurRad="39999"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595959"/>
              </a:buClr>
              <a:buSzPts val="400"/>
              <a:buFont typeface="Calibri"/>
              <a:buNone/>
            </a:pPr>
            <a:r>
              <a:rPr b="1" lang="en-US" sz="1600">
                <a:solidFill>
                  <a:srgbClr val="595959"/>
                </a:solidFill>
                <a:latin typeface="Calibri"/>
                <a:ea typeface="Calibri"/>
                <a:cs typeface="Calibri"/>
                <a:sym typeface="Calibri"/>
              </a:rPr>
              <a:t>With</a:t>
            </a:r>
            <a:r>
              <a:rPr b="1" i="0" lang="en-US" sz="1600" u="none" cap="none" strike="noStrike">
                <a:solidFill>
                  <a:srgbClr val="595959"/>
                </a:solidFill>
                <a:latin typeface="Calibri"/>
                <a:ea typeface="Calibri"/>
                <a:cs typeface="Calibri"/>
                <a:sym typeface="Calibri"/>
              </a:rPr>
              <a:t>  2 conditions</a:t>
            </a:r>
            <a:endParaRPr/>
          </a:p>
        </p:txBody>
      </p:sp>
      <p:sp>
        <p:nvSpPr>
          <p:cNvPr id="2524" name="Google Shape;2524;g31a0cb927fe_0_207"/>
          <p:cNvSpPr/>
          <p:nvPr/>
        </p:nvSpPr>
        <p:spPr>
          <a:xfrm>
            <a:off x="611560" y="1209328"/>
            <a:ext cx="80025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08434"/>
              </a:buClr>
              <a:buSzPts val="450"/>
              <a:buFont typeface="Calibri"/>
              <a:buNone/>
            </a:pPr>
            <a:r>
              <a:rPr b="1" lang="en-US" sz="3100">
                <a:solidFill>
                  <a:srgbClr val="E08434"/>
                </a:solidFill>
                <a:latin typeface="Calibri"/>
                <a:ea typeface="Calibri"/>
                <a:cs typeface="Calibri"/>
                <a:sym typeface="Calibri"/>
              </a:rPr>
              <a:t>we can apply conditions!</a:t>
            </a:r>
            <a:endParaRPr sz="2700"/>
          </a:p>
        </p:txBody>
      </p:sp>
      <p:sp>
        <p:nvSpPr>
          <p:cNvPr id="2525" name="Google Shape;2525;g31a0cb927fe_0_207"/>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1" name="Shape 2531"/>
        <p:cNvGrpSpPr/>
        <p:nvPr/>
      </p:nvGrpSpPr>
      <p:grpSpPr>
        <a:xfrm>
          <a:off x="0" y="0"/>
          <a:ext cx="0" cy="0"/>
          <a:chOff x="0" y="0"/>
          <a:chExt cx="0" cy="0"/>
        </a:xfrm>
      </p:grpSpPr>
      <p:sp>
        <p:nvSpPr>
          <p:cNvPr id="2532" name="Google Shape;2532;g31a0cb927fe_0_225"/>
          <p:cNvSpPr/>
          <p:nvPr/>
        </p:nvSpPr>
        <p:spPr>
          <a:xfrm>
            <a:off x="1828800" y="4419600"/>
            <a:ext cx="5105400" cy="13716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ourier New"/>
              <a:ea typeface="Courier New"/>
              <a:cs typeface="Courier New"/>
              <a:sym typeface="Courier New"/>
            </a:endParaRPr>
          </a:p>
          <a:p>
            <a:pPr indent="0" lvl="0" marL="0" marR="0" rtl="0" algn="just">
              <a:lnSpc>
                <a:spcPct val="100000"/>
              </a:lnSpc>
              <a:spcBef>
                <a:spcPts val="600"/>
              </a:spcBef>
              <a:spcAft>
                <a:spcPts val="0"/>
              </a:spcAft>
              <a:buClr>
                <a:srgbClr val="000000"/>
              </a:buClr>
              <a:buSzPts val="1800"/>
              <a:buFont typeface="Arial"/>
              <a:buNone/>
            </a:pPr>
            <a:r>
              <a:t/>
            </a:r>
            <a:endParaRPr b="1" i="0" sz="1800" u="none" cap="none" strike="noStrike">
              <a:solidFill>
                <a:schemeClr val="dk1"/>
              </a:solidFill>
              <a:latin typeface="Courier New"/>
              <a:ea typeface="Courier New"/>
              <a:cs typeface="Courier New"/>
              <a:sym typeface="Courier New"/>
            </a:endParaRPr>
          </a:p>
          <a:p>
            <a:pPr indent="0" lvl="0" marL="0" marR="0" rtl="0" algn="just">
              <a:lnSpc>
                <a:spcPct val="100000"/>
              </a:lnSpc>
              <a:spcBef>
                <a:spcPts val="60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jean 32 ri jeanc@inexpress.net</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julie 22 adm juliem@sympatico.ca</a:t>
            </a:r>
            <a:endParaRPr/>
          </a:p>
          <a:p>
            <a:pPr indent="0" lvl="0" marL="0" marR="0" rtl="0" algn="just">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ourier New"/>
              <a:ea typeface="Courier New"/>
              <a:cs typeface="Courier New"/>
              <a:sym typeface="Courier New"/>
            </a:endParaRPr>
          </a:p>
          <a:p>
            <a:pPr indent="0" lvl="0" marL="0" marR="0" rtl="0" algn="just">
              <a:lnSpc>
                <a:spcPct val="100000"/>
              </a:lnSpc>
              <a:spcBef>
                <a:spcPts val="600"/>
              </a:spcBef>
              <a:spcAft>
                <a:spcPts val="0"/>
              </a:spcAft>
              <a:buClr>
                <a:schemeClr val="dk1"/>
              </a:buClr>
              <a:buSzPts val="450"/>
              <a:buFont typeface="Courier"/>
              <a:buNone/>
            </a:pPr>
            <a:r>
              <a:rPr b="0" i="0" lang="en-US" sz="1800" u="none" cap="none" strike="noStrike">
                <a:solidFill>
                  <a:schemeClr val="dk1"/>
                </a:solidFill>
                <a:latin typeface="Courier"/>
                <a:ea typeface="Courier"/>
                <a:cs typeface="Courier"/>
                <a:sym typeface="Courier"/>
              </a:rPr>
              <a:t>	</a:t>
            </a:r>
            <a:endParaRPr/>
          </a:p>
        </p:txBody>
      </p:sp>
      <p:sp>
        <p:nvSpPr>
          <p:cNvPr id="2533" name="Google Shape;2533;g31a0cb927fe_0_225"/>
          <p:cNvSpPr/>
          <p:nvPr/>
        </p:nvSpPr>
        <p:spPr>
          <a:xfrm>
            <a:off x="1752600" y="2326244"/>
            <a:ext cx="5105400" cy="1102800"/>
          </a:xfrm>
          <a:prstGeom prst="roundRect">
            <a:avLst>
              <a:gd fmla="val 13579" name="adj"/>
            </a:avLst>
          </a:prstGeom>
          <a:noFill/>
          <a:ln cap="flat" cmpd="sng" w="9525">
            <a:solidFill>
              <a:srgbClr val="3185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michel 24 inf michel@uqo.ca</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richard 25 inf rcaron@videotron.ca </a:t>
            </a:r>
            <a:endParaRPr/>
          </a:p>
        </p:txBody>
      </p:sp>
      <p:sp>
        <p:nvSpPr>
          <p:cNvPr id="2534" name="Google Shape;2534;g31a0cb927fe_0_225"/>
          <p:cNvSpPr/>
          <p:nvPr/>
        </p:nvSpPr>
        <p:spPr>
          <a:xfrm>
            <a:off x="1295400" y="1716644"/>
            <a:ext cx="70929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000000"/>
              </a:buClr>
              <a:buSzPts val="450"/>
              <a:buFont typeface="Courier New"/>
              <a:buNone/>
            </a:pPr>
            <a:r>
              <a:rPr b="0" i="0" lang="en-US" sz="1800" u="none" cap="none" strike="noStrike">
                <a:solidFill>
                  <a:srgbClr val="000000"/>
                </a:solidFill>
                <a:latin typeface="Courier New"/>
                <a:ea typeface="Courier New"/>
                <a:cs typeface="Courier New"/>
                <a:sym typeface="Courier New"/>
              </a:rPr>
              <a:t>awk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{if ($3 == “inf") {print $0}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contact.txt</a:t>
            </a:r>
            <a:endParaRPr/>
          </a:p>
        </p:txBody>
      </p:sp>
      <p:sp>
        <p:nvSpPr>
          <p:cNvPr id="2535" name="Google Shape;2535;g31a0cb927fe_0_225"/>
          <p:cNvSpPr/>
          <p:nvPr/>
        </p:nvSpPr>
        <p:spPr>
          <a:xfrm>
            <a:off x="1295400" y="3962400"/>
            <a:ext cx="70929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000000"/>
              </a:buClr>
              <a:buSzPts val="450"/>
              <a:buFont typeface="Courier New"/>
              <a:buNone/>
            </a:pPr>
            <a:r>
              <a:rPr b="0" i="0" lang="en-US" sz="1800" u="none" cap="none" strike="noStrike">
                <a:solidFill>
                  <a:srgbClr val="000000"/>
                </a:solidFill>
                <a:latin typeface="Courier New"/>
                <a:ea typeface="Courier New"/>
                <a:cs typeface="Courier New"/>
                <a:sym typeface="Courier New"/>
              </a:rPr>
              <a:t>awk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/j/  </a:t>
            </a:r>
            <a:r>
              <a:rPr b="0" i="0" lang="en-US" sz="1800" u="none" cap="none" strike="noStrike">
                <a:solidFill>
                  <a:srgbClr val="000000"/>
                </a:solidFill>
                <a:latin typeface="Courier New"/>
                <a:ea typeface="Courier New"/>
                <a:cs typeface="Courier New"/>
                <a:sym typeface="Courier New"/>
                <a:extLst>
                  <a:ext uri="http://customooxmlschemas.google.com/">
                    <go:slidesCustomData xmlns:go="http://customooxmlschemas.google.com/" textRoundtripDataId="3"/>
                  </a:ext>
                </a:extLst>
              </a:rPr>
              <a:t>{print $0}</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contact.txt</a:t>
            </a:r>
            <a:endParaRPr/>
          </a:p>
        </p:txBody>
      </p:sp>
      <p:sp>
        <p:nvSpPr>
          <p:cNvPr id="2536" name="Google Shape;2536;g31a0cb927fe_0_225"/>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2" name="Shape 2542"/>
        <p:cNvGrpSpPr/>
        <p:nvPr/>
      </p:nvGrpSpPr>
      <p:grpSpPr>
        <a:xfrm>
          <a:off x="0" y="0"/>
          <a:ext cx="0" cy="0"/>
          <a:chOff x="0" y="0"/>
          <a:chExt cx="0" cy="0"/>
        </a:xfrm>
      </p:grpSpPr>
      <p:sp>
        <p:nvSpPr>
          <p:cNvPr id="2543" name="Google Shape;2543;g31a0cb927fe_0_241"/>
          <p:cNvSpPr/>
          <p:nvPr/>
        </p:nvSpPr>
        <p:spPr>
          <a:xfrm>
            <a:off x="1828800" y="4343400"/>
            <a:ext cx="5105400" cy="914400"/>
          </a:xfrm>
          <a:prstGeom prst="roundRect">
            <a:avLst>
              <a:gd fmla="val 13579" name="adj"/>
            </a:avLst>
          </a:prstGeom>
          <a:noFill/>
          <a:ln cap="flat" cmpd="sng" w="9525">
            <a:solidFill>
              <a:srgbClr val="3185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ourier New"/>
              <a:ea typeface="Courier New"/>
              <a:cs typeface="Courier New"/>
              <a:sym typeface="Courier New"/>
            </a:endParaRPr>
          </a:p>
          <a:p>
            <a:pPr indent="0" lvl="0" marL="0" marR="0" rtl="0" algn="just">
              <a:lnSpc>
                <a:spcPct val="100000"/>
              </a:lnSpc>
              <a:spcBef>
                <a:spcPts val="60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jean 32 ri jeanc@inexpress.net</a:t>
            </a:r>
            <a:endParaRPr/>
          </a:p>
          <a:p>
            <a:pPr indent="0" lvl="0" marL="0" marR="0" rtl="0" algn="just">
              <a:lnSpc>
                <a:spcPct val="100000"/>
              </a:lnSpc>
              <a:spcBef>
                <a:spcPts val="600"/>
              </a:spcBef>
              <a:spcAft>
                <a:spcPts val="0"/>
              </a:spcAft>
              <a:buClr>
                <a:schemeClr val="dk1"/>
              </a:buClr>
              <a:buSzPts val="450"/>
              <a:buFont typeface="Courier"/>
              <a:buNone/>
            </a:pPr>
            <a:r>
              <a:rPr b="0" i="0" lang="en-US" sz="1800" u="none" cap="none" strike="noStrike">
                <a:solidFill>
                  <a:schemeClr val="dk1"/>
                </a:solidFill>
                <a:latin typeface="Courier"/>
                <a:ea typeface="Courier"/>
                <a:cs typeface="Courier"/>
                <a:sym typeface="Courier"/>
              </a:rPr>
              <a:t>	</a:t>
            </a:r>
            <a:endParaRPr/>
          </a:p>
        </p:txBody>
      </p:sp>
      <p:sp>
        <p:nvSpPr>
          <p:cNvPr id="2544" name="Google Shape;2544;g31a0cb927fe_0_241"/>
          <p:cNvSpPr/>
          <p:nvPr/>
        </p:nvSpPr>
        <p:spPr>
          <a:xfrm>
            <a:off x="1752600" y="1905000"/>
            <a:ext cx="5334000" cy="1524000"/>
          </a:xfrm>
          <a:prstGeom prst="roundRect">
            <a:avLst>
              <a:gd fmla="val 13579" name="adj"/>
            </a:avLst>
          </a:prstGeom>
          <a:noFill/>
          <a:ln cap="flat" cmpd="sng" w="9525">
            <a:solidFill>
              <a:srgbClr val="3185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urier New"/>
              <a:ea typeface="Courier New"/>
              <a:cs typeface="Courier New"/>
              <a:sym typeface="Courier New"/>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Helene 46</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Jean 12</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Julie 12</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Michel 14</a:t>
            </a:r>
            <a:endParaRPr/>
          </a:p>
          <a:p>
            <a:pPr indent="0" lvl="0" marL="0" marR="0" rtl="0" algn="just">
              <a:lnSpc>
                <a:spcPct val="100000"/>
              </a:lnSpc>
              <a:spcBef>
                <a:spcPts val="0"/>
              </a:spcBef>
              <a:spcAft>
                <a:spcPts val="0"/>
              </a:spcAft>
              <a:buClr>
                <a:schemeClr val="dk1"/>
              </a:buClr>
              <a:buSzPts val="450"/>
              <a:buFont typeface="Courier New"/>
              <a:buNone/>
            </a:pPr>
            <a:r>
              <a:rPr b="0" i="0" lang="en-US" sz="1800" u="none" cap="none" strike="noStrike">
                <a:solidFill>
                  <a:schemeClr val="dk1"/>
                </a:solidFill>
                <a:latin typeface="Courier New"/>
                <a:ea typeface="Courier New"/>
                <a:cs typeface="Courier New"/>
                <a:sym typeface="Courier New"/>
              </a:rPr>
              <a:t>Richard 15 </a:t>
            </a:r>
            <a:r>
              <a:rPr b="0" i="0" lang="en-US" sz="1800" u="none" cap="none" strike="noStrike">
                <a:solidFill>
                  <a:schemeClr val="dk1"/>
                </a:solidFill>
                <a:latin typeface="Courier"/>
                <a:ea typeface="Courier"/>
                <a:cs typeface="Courier"/>
                <a:sym typeface="Courier"/>
              </a:rPr>
              <a:t>	</a:t>
            </a:r>
            <a:endParaRPr/>
          </a:p>
          <a:p>
            <a:pPr indent="0" lvl="0" marL="0" marR="0" rtl="0" algn="just">
              <a:lnSpc>
                <a:spcPct val="100000"/>
              </a:lnSpc>
              <a:spcBef>
                <a:spcPts val="0"/>
              </a:spcBef>
              <a:spcAft>
                <a:spcPts val="0"/>
              </a:spcAft>
              <a:buClr>
                <a:schemeClr val="dk1"/>
              </a:buClr>
              <a:buSzPts val="450"/>
              <a:buFont typeface="Courier"/>
              <a:buNone/>
            </a:pPr>
            <a:r>
              <a:rPr b="0" i="0" lang="en-US" sz="1800" u="none" cap="none" strike="noStrike">
                <a:solidFill>
                  <a:schemeClr val="dk1"/>
                </a:solidFill>
                <a:latin typeface="Courier"/>
                <a:ea typeface="Courier"/>
                <a:cs typeface="Courier"/>
                <a:sym typeface="Courier"/>
              </a:rPr>
              <a:t>	</a:t>
            </a:r>
            <a:endParaRPr/>
          </a:p>
        </p:txBody>
      </p:sp>
      <p:sp>
        <p:nvSpPr>
          <p:cNvPr id="2545" name="Google Shape;2545;g31a0cb927fe_0_241"/>
          <p:cNvSpPr/>
          <p:nvPr/>
        </p:nvSpPr>
        <p:spPr>
          <a:xfrm>
            <a:off x="1295400" y="1183244"/>
            <a:ext cx="57912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000000"/>
              </a:buClr>
              <a:buSzPts val="450"/>
              <a:buFont typeface="Courier New"/>
              <a:buNone/>
            </a:pPr>
            <a:r>
              <a:rPr b="0" i="0" lang="en-US" sz="1800" u="none" cap="none" strike="noStrike">
                <a:solidFill>
                  <a:srgbClr val="000000"/>
                </a:solidFill>
                <a:latin typeface="Courier New"/>
                <a:ea typeface="Courier New"/>
                <a:cs typeface="Courier New"/>
                <a:sym typeface="Courier New"/>
              </a:rPr>
              <a:t>awk </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{print $1, $2-10}</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contact.txt</a:t>
            </a:r>
            <a:endParaRPr/>
          </a:p>
        </p:txBody>
      </p:sp>
      <p:sp>
        <p:nvSpPr>
          <p:cNvPr id="2546" name="Google Shape;2546;g31a0cb927fe_0_241"/>
          <p:cNvSpPr/>
          <p:nvPr/>
        </p:nvSpPr>
        <p:spPr>
          <a:xfrm>
            <a:off x="838200" y="3810000"/>
            <a:ext cx="8126400" cy="8022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ctr">
              <a:lnSpc>
                <a:spcPct val="104000"/>
              </a:lnSpc>
              <a:spcBef>
                <a:spcPts val="0"/>
              </a:spcBef>
              <a:spcAft>
                <a:spcPts val="0"/>
              </a:spcAft>
              <a:buClr>
                <a:srgbClr val="000000"/>
              </a:buClr>
              <a:buSzPts val="450"/>
              <a:buFont typeface="Courier New"/>
              <a:buNone/>
            </a:pPr>
            <a:r>
              <a:rPr b="0" i="0" lang="en-US" sz="1800" u="none" cap="none" strike="noStrike">
                <a:solidFill>
                  <a:srgbClr val="000000"/>
                </a:solidFill>
                <a:latin typeface="Courier New"/>
                <a:ea typeface="Courier New"/>
                <a:cs typeface="Courier New"/>
                <a:sym typeface="Courier New"/>
              </a:rPr>
              <a:t>awk </a:t>
            </a:r>
            <a:r>
              <a:rPr lang="en-US" sz="1800">
                <a:latin typeface="Courier New"/>
                <a:ea typeface="Courier New"/>
                <a:cs typeface="Courier New"/>
                <a:sym typeface="Courier New"/>
              </a:rPr>
              <a:t>'{if(</a:t>
            </a:r>
            <a:r>
              <a:rPr b="0" i="0" lang="en-US" sz="1800" u="none" cap="none" strike="noStrike">
                <a:solidFill>
                  <a:srgbClr val="000000"/>
                </a:solidFill>
                <a:latin typeface="Courier New"/>
                <a:ea typeface="Courier New"/>
                <a:cs typeface="Courier New"/>
                <a:sym typeface="Courier New"/>
              </a:rPr>
              <a:t>$2 &gt; 30 &amp;&amp; $3 == “ri") {print $0}}</a:t>
            </a:r>
            <a:r>
              <a:rPr lang="en-US" sz="1800">
                <a:latin typeface="Courier New"/>
                <a:ea typeface="Courier New"/>
                <a:cs typeface="Courier New"/>
                <a:sym typeface="Courier New"/>
              </a:rPr>
              <a:t>'</a:t>
            </a:r>
            <a:r>
              <a:rPr b="0" i="0" lang="en-US" sz="1800" u="none" cap="none" strike="noStrike">
                <a:solidFill>
                  <a:srgbClr val="000000"/>
                </a:solidFill>
                <a:latin typeface="Courier New"/>
                <a:ea typeface="Courier New"/>
                <a:cs typeface="Courier New"/>
                <a:sym typeface="Courier New"/>
              </a:rPr>
              <a:t> contact.txt</a:t>
            </a:r>
            <a:endParaRPr/>
          </a:p>
        </p:txBody>
      </p:sp>
      <p:sp>
        <p:nvSpPr>
          <p:cNvPr id="2547" name="Google Shape;2547;g31a0cb927fe_0_241"/>
          <p:cNvSpPr/>
          <p:nvPr/>
        </p:nvSpPr>
        <p:spPr>
          <a:xfrm>
            <a:off x="682625" y="5509050"/>
            <a:ext cx="8064300" cy="5871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E36C09"/>
              </a:buClr>
              <a:buSzPts val="400"/>
              <a:buFont typeface="Calibri"/>
              <a:buNone/>
            </a:pPr>
            <a:r>
              <a:rPr b="1" lang="en-US" sz="2100">
                <a:solidFill>
                  <a:srgbClr val="E36C09"/>
                </a:solidFill>
                <a:latin typeface="Calibri"/>
                <a:ea typeface="Calibri"/>
                <a:cs typeface="Calibri"/>
                <a:sym typeface="Calibri"/>
              </a:rPr>
              <a:t>These commands can be used with standard output or a tabulated file (such as .gff, blast m8 file, .vcf) as input.</a:t>
            </a:r>
            <a:endParaRPr b="1" sz="2100">
              <a:solidFill>
                <a:srgbClr val="E36C09"/>
              </a:solidFill>
              <a:latin typeface="Calibri"/>
              <a:ea typeface="Calibri"/>
              <a:cs typeface="Calibri"/>
              <a:sym typeface="Calibri"/>
            </a:endParaRPr>
          </a:p>
        </p:txBody>
      </p:sp>
      <p:sp>
        <p:nvSpPr>
          <p:cNvPr id="2548" name="Google Shape;2548;g31a0cb927fe_0_241"/>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awk</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2" name="Shape 2552"/>
        <p:cNvGrpSpPr/>
        <p:nvPr/>
      </p:nvGrpSpPr>
      <p:grpSpPr>
        <a:xfrm>
          <a:off x="0" y="0"/>
          <a:ext cx="0" cy="0"/>
          <a:chOff x="0" y="0"/>
          <a:chExt cx="0" cy="0"/>
        </a:xfrm>
      </p:grpSpPr>
      <p:sp>
        <p:nvSpPr>
          <p:cNvPr id="2553" name="Google Shape;2553;p107"/>
          <p:cNvSpPr/>
          <p:nvPr/>
        </p:nvSpPr>
        <p:spPr>
          <a:xfrm>
            <a:off x="3482489" y="1143016"/>
            <a:ext cx="2232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08434"/>
              </a:buClr>
              <a:buSzPts val="450"/>
              <a:buFont typeface="Calibri"/>
              <a:buNone/>
            </a:pPr>
            <a:r>
              <a:rPr b="1" i="0" lang="en-US" sz="1800" u="none" cap="none" strike="noStrike">
                <a:solidFill>
                  <a:srgbClr val="E08434"/>
                </a:solidFill>
                <a:latin typeface="Calibri"/>
                <a:ea typeface="Calibri"/>
                <a:cs typeface="Calibri"/>
                <a:sym typeface="Calibri"/>
              </a:rPr>
              <a:t>Command: ls –l</a:t>
            </a:r>
            <a:endParaRPr b="0" i="0" sz="1400" u="none" cap="none" strike="noStrike">
              <a:solidFill>
                <a:srgbClr val="000000"/>
              </a:solidFill>
              <a:latin typeface="Arial"/>
              <a:ea typeface="Arial"/>
              <a:cs typeface="Arial"/>
              <a:sym typeface="Arial"/>
            </a:endParaRPr>
          </a:p>
        </p:txBody>
      </p:sp>
      <p:sp>
        <p:nvSpPr>
          <p:cNvPr id="2554" name="Google Shape;2554;p107"/>
          <p:cNvSpPr/>
          <p:nvPr/>
        </p:nvSpPr>
        <p:spPr>
          <a:xfrm>
            <a:off x="762000" y="1739900"/>
            <a:ext cx="7620000" cy="1098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l">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 ls –l filename</a:t>
            </a:r>
            <a:endParaRPr b="0" i="0" sz="1400" u="none" cap="none" strike="noStrike">
              <a:solidFill>
                <a:srgbClr val="000000"/>
              </a:solidFill>
              <a:latin typeface="Arial"/>
              <a:ea typeface="Arial"/>
              <a:cs typeface="Arial"/>
              <a:sym typeface="Arial"/>
            </a:endParaRPr>
          </a:p>
          <a:p>
            <a:pPr indent="0" lvl="1" marL="0" marR="0" rtl="0" algn="l">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drwxrwrwx 3 user user 4096 2012-02-11 20:21 file_name</a:t>
            </a:r>
            <a:endParaRPr b="0" i="0" sz="1400" u="none" cap="none" strike="noStrike">
              <a:solidFill>
                <a:srgbClr val="000000"/>
              </a:solidFill>
              <a:latin typeface="Arial"/>
              <a:ea typeface="Arial"/>
              <a:cs typeface="Arial"/>
              <a:sym typeface="Arial"/>
            </a:endParaRPr>
          </a:p>
          <a:p>
            <a:pPr indent="0" lvl="1" marL="0" marR="0" rtl="0" algn="l">
              <a:lnSpc>
                <a:spcPct val="104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sp>
        <p:nvSpPr>
          <p:cNvPr id="2555" name="Google Shape;2555;p107"/>
          <p:cNvSpPr/>
          <p:nvPr/>
        </p:nvSpPr>
        <p:spPr>
          <a:xfrm rot="-5400000">
            <a:off x="1448849" y="2040477"/>
            <a:ext cx="304800" cy="1068900"/>
          </a:xfrm>
          <a:prstGeom prst="leftBrace">
            <a:avLst>
              <a:gd fmla="val 8333" name="adj1"/>
              <a:gd fmla="val 50000" name="adj2"/>
            </a:avLst>
          </a:prstGeom>
          <a:noFill/>
          <a:ln cap="flat" cmpd="sng" w="9525">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6" name="Google Shape;2556;p107"/>
          <p:cNvSpPr/>
          <p:nvPr/>
        </p:nvSpPr>
        <p:spPr>
          <a:xfrm rot="-5400000">
            <a:off x="6225365" y="1380348"/>
            <a:ext cx="304800" cy="3195600"/>
          </a:xfrm>
          <a:prstGeom prst="leftBrace">
            <a:avLst>
              <a:gd fmla="val 9412" name="adj1"/>
              <a:gd fmla="val 50000" name="adj2"/>
            </a:avLst>
          </a:prstGeom>
          <a:noFill/>
          <a:ln cap="flat" cmpd="sng" w="9525">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7" name="Google Shape;2557;p107"/>
          <p:cNvSpPr/>
          <p:nvPr/>
        </p:nvSpPr>
        <p:spPr>
          <a:xfrm>
            <a:off x="304800" y="4645025"/>
            <a:ext cx="914400" cy="340800"/>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Type </a:t>
            </a:r>
            <a:endParaRPr b="0" i="0" sz="1400" u="none" cap="none" strike="noStrike">
              <a:solidFill>
                <a:srgbClr val="000000"/>
              </a:solidFill>
              <a:latin typeface="Arial"/>
              <a:ea typeface="Arial"/>
              <a:cs typeface="Arial"/>
              <a:sym typeface="Arial"/>
            </a:endParaRPr>
          </a:p>
        </p:txBody>
      </p:sp>
      <p:sp>
        <p:nvSpPr>
          <p:cNvPr id="2558" name="Google Shape;2558;p107"/>
          <p:cNvSpPr/>
          <p:nvPr/>
        </p:nvSpPr>
        <p:spPr>
          <a:xfrm>
            <a:off x="1066800" y="3088275"/>
            <a:ext cx="1522500" cy="340800"/>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Permissions</a:t>
            </a:r>
            <a:endParaRPr b="0" i="0" sz="1400" u="none" cap="none" strike="noStrike">
              <a:solidFill>
                <a:srgbClr val="000000"/>
              </a:solidFill>
              <a:latin typeface="Arial"/>
              <a:ea typeface="Arial"/>
              <a:cs typeface="Arial"/>
              <a:sym typeface="Arial"/>
            </a:endParaRPr>
          </a:p>
        </p:txBody>
      </p:sp>
      <p:sp>
        <p:nvSpPr>
          <p:cNvPr id="2559" name="Google Shape;2559;p107"/>
          <p:cNvSpPr/>
          <p:nvPr/>
        </p:nvSpPr>
        <p:spPr>
          <a:xfrm>
            <a:off x="2057400" y="3088265"/>
            <a:ext cx="12954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Owner</a:t>
            </a:r>
            <a:endParaRPr b="0" i="0" sz="1400" u="none" cap="none" strike="noStrike">
              <a:solidFill>
                <a:srgbClr val="000000"/>
              </a:solidFill>
              <a:latin typeface="Arial"/>
              <a:ea typeface="Arial"/>
              <a:cs typeface="Arial"/>
              <a:sym typeface="Arial"/>
            </a:endParaRPr>
          </a:p>
        </p:txBody>
      </p:sp>
      <p:sp>
        <p:nvSpPr>
          <p:cNvPr id="2560" name="Google Shape;2560;p107"/>
          <p:cNvSpPr/>
          <p:nvPr/>
        </p:nvSpPr>
        <p:spPr>
          <a:xfrm>
            <a:off x="3096110" y="3088265"/>
            <a:ext cx="8382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Group</a:t>
            </a:r>
            <a:endParaRPr b="0" i="0" sz="1400" u="none" cap="none" strike="noStrike">
              <a:solidFill>
                <a:srgbClr val="000000"/>
              </a:solidFill>
              <a:latin typeface="Arial"/>
              <a:ea typeface="Arial"/>
              <a:cs typeface="Arial"/>
              <a:sym typeface="Arial"/>
            </a:endParaRPr>
          </a:p>
        </p:txBody>
      </p:sp>
      <p:sp>
        <p:nvSpPr>
          <p:cNvPr id="2561" name="Google Shape;2561;p107"/>
          <p:cNvSpPr/>
          <p:nvPr/>
        </p:nvSpPr>
        <p:spPr>
          <a:xfrm>
            <a:off x="3810000" y="3088265"/>
            <a:ext cx="8382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Size</a:t>
            </a:r>
            <a:endParaRPr b="0" i="0" sz="1400" u="none" cap="none" strike="noStrike">
              <a:solidFill>
                <a:srgbClr val="000000"/>
              </a:solidFill>
              <a:latin typeface="Arial"/>
              <a:ea typeface="Arial"/>
              <a:cs typeface="Arial"/>
              <a:sym typeface="Arial"/>
            </a:endParaRPr>
          </a:p>
        </p:txBody>
      </p:sp>
      <p:sp>
        <p:nvSpPr>
          <p:cNvPr id="2562" name="Google Shape;2562;p107"/>
          <p:cNvSpPr/>
          <p:nvPr/>
        </p:nvSpPr>
        <p:spPr>
          <a:xfrm>
            <a:off x="4819650" y="3088265"/>
            <a:ext cx="37149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Last modification date and time</a:t>
            </a:r>
            <a:endParaRPr b="0" i="0" sz="1400" u="none" cap="none" strike="noStrike">
              <a:solidFill>
                <a:srgbClr val="000000"/>
              </a:solidFill>
              <a:latin typeface="Arial"/>
              <a:ea typeface="Arial"/>
              <a:cs typeface="Arial"/>
              <a:sym typeface="Arial"/>
            </a:endParaRPr>
          </a:p>
        </p:txBody>
      </p:sp>
      <p:cxnSp>
        <p:nvCxnSpPr>
          <p:cNvPr id="2563" name="Google Shape;2563;p107"/>
          <p:cNvCxnSpPr>
            <a:stCxn id="2559" idx="0"/>
          </p:cNvCxnSpPr>
          <p:nvPr/>
        </p:nvCxnSpPr>
        <p:spPr>
          <a:xfrm rot="10800000">
            <a:off x="2705100" y="2602565"/>
            <a:ext cx="0" cy="4857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1960"/>
              </a:srgbClr>
            </a:outerShdw>
          </a:effectLst>
        </p:spPr>
      </p:cxnSp>
      <p:cxnSp>
        <p:nvCxnSpPr>
          <p:cNvPr id="2564" name="Google Shape;2564;p107"/>
          <p:cNvCxnSpPr/>
          <p:nvPr/>
        </p:nvCxnSpPr>
        <p:spPr>
          <a:xfrm flipH="1" rot="10800000">
            <a:off x="647700" y="2575024"/>
            <a:ext cx="342900" cy="20700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1960"/>
              </a:srgbClr>
            </a:outerShdw>
          </a:effectLst>
        </p:spPr>
      </p:cxnSp>
      <p:sp>
        <p:nvSpPr>
          <p:cNvPr id="2565" name="Google Shape;2565;p107"/>
          <p:cNvSpPr/>
          <p:nvPr/>
        </p:nvSpPr>
        <p:spPr>
          <a:xfrm>
            <a:off x="914400" y="4645025"/>
            <a:ext cx="304800" cy="841500"/>
          </a:xfrm>
          <a:prstGeom prst="leftBrace">
            <a:avLst>
              <a:gd fmla="val 8326" name="adj1"/>
              <a:gd fmla="val 50000" name="adj2"/>
            </a:avLst>
          </a:prstGeom>
          <a:no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6" name="Google Shape;2566;p107"/>
          <p:cNvSpPr/>
          <p:nvPr/>
        </p:nvSpPr>
        <p:spPr>
          <a:xfrm>
            <a:off x="1143000" y="4160780"/>
            <a:ext cx="7772400" cy="1325700"/>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Calibri"/>
                <a:ea typeface="Calibri"/>
                <a:cs typeface="Calibri"/>
                <a:sym typeface="Calibri"/>
              </a:rPr>
              <a:t>Permission legend / interpretation</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Calibri"/>
                <a:ea typeface="Calibri"/>
                <a:cs typeface="Calibri"/>
                <a:sym typeface="Calibri"/>
              </a:rPr>
              <a:t>- : standard file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E36C09"/>
              </a:buClr>
              <a:buSzPts val="400"/>
              <a:buFont typeface="Calibri"/>
              <a:buNone/>
            </a:pPr>
            <a:r>
              <a:rPr b="0" i="0" lang="en-US" sz="1600" u="none" cap="none" strike="noStrike">
                <a:solidFill>
                  <a:srgbClr val="E36C09"/>
                </a:solidFill>
                <a:latin typeface="Calibri"/>
                <a:ea typeface="Calibri"/>
                <a:cs typeface="Calibri"/>
                <a:sym typeface="Calibri"/>
              </a:rPr>
              <a:t>d</a:t>
            </a:r>
            <a:r>
              <a:rPr b="0" i="0" lang="en-US" sz="1600" u="none" cap="none" strike="noStrike">
                <a:solidFill>
                  <a:srgbClr val="000000"/>
                </a:solidFill>
                <a:latin typeface="Calibri"/>
                <a:ea typeface="Calibri"/>
                <a:cs typeface="Calibri"/>
                <a:sym typeface="Calibri"/>
              </a:rPr>
              <a:t> : directory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l : symbolic link</a:t>
            </a:r>
            <a:endParaRPr b="0" i="0" sz="1400" u="none" cap="none" strike="noStrike">
              <a:solidFill>
                <a:srgbClr val="000000"/>
              </a:solidFill>
              <a:latin typeface="Arial"/>
              <a:ea typeface="Arial"/>
              <a:cs typeface="Arial"/>
              <a:sym typeface="Arial"/>
            </a:endParaRPr>
          </a:p>
        </p:txBody>
      </p:sp>
      <p:cxnSp>
        <p:nvCxnSpPr>
          <p:cNvPr id="2567" name="Google Shape;2567;p107"/>
          <p:cNvCxnSpPr/>
          <p:nvPr/>
        </p:nvCxnSpPr>
        <p:spPr>
          <a:xfrm rot="-5400000">
            <a:off x="3262348" y="2833723"/>
            <a:ext cx="485700" cy="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1960"/>
              </a:srgbClr>
            </a:outerShdw>
          </a:effectLst>
        </p:spPr>
      </p:cxnSp>
      <p:cxnSp>
        <p:nvCxnSpPr>
          <p:cNvPr id="2568" name="Google Shape;2568;p107"/>
          <p:cNvCxnSpPr/>
          <p:nvPr/>
        </p:nvCxnSpPr>
        <p:spPr>
          <a:xfrm rot="-5400000">
            <a:off x="3948148" y="2833723"/>
            <a:ext cx="485700" cy="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1960"/>
              </a:srgbClr>
            </a:outerShdw>
          </a:effectLst>
        </p:spPr>
      </p:cxnSp>
      <p:sp>
        <p:nvSpPr>
          <p:cNvPr id="2569" name="Google Shape;2569;p107"/>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attributes and permissions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3" name="Shape 2573"/>
        <p:cNvGrpSpPr/>
        <p:nvPr/>
      </p:nvGrpSpPr>
      <p:grpSpPr>
        <a:xfrm>
          <a:off x="0" y="0"/>
          <a:ext cx="0" cy="0"/>
          <a:chOff x="0" y="0"/>
          <a:chExt cx="0" cy="0"/>
        </a:xfrm>
      </p:grpSpPr>
      <p:sp>
        <p:nvSpPr>
          <p:cNvPr id="2574" name="Google Shape;2574;p108"/>
          <p:cNvSpPr/>
          <p:nvPr/>
        </p:nvSpPr>
        <p:spPr>
          <a:xfrm>
            <a:off x="3482489" y="1143016"/>
            <a:ext cx="2232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08434"/>
              </a:buClr>
              <a:buSzPts val="450"/>
              <a:buFont typeface="Calibri"/>
              <a:buNone/>
            </a:pPr>
            <a:r>
              <a:rPr b="1" i="0" lang="en-US" sz="1800" u="none" cap="none" strike="noStrike">
                <a:solidFill>
                  <a:srgbClr val="E08434"/>
                </a:solidFill>
                <a:latin typeface="Calibri"/>
                <a:ea typeface="Calibri"/>
                <a:cs typeface="Calibri"/>
                <a:sym typeface="Calibri"/>
              </a:rPr>
              <a:t>ls –l command</a:t>
            </a:r>
            <a:endParaRPr b="0" i="0" sz="1400" u="none" cap="none" strike="noStrike">
              <a:solidFill>
                <a:srgbClr val="000000"/>
              </a:solidFill>
              <a:latin typeface="Arial"/>
              <a:ea typeface="Arial"/>
              <a:cs typeface="Arial"/>
              <a:sym typeface="Arial"/>
            </a:endParaRPr>
          </a:p>
        </p:txBody>
      </p:sp>
      <p:sp>
        <p:nvSpPr>
          <p:cNvPr id="2575" name="Google Shape;2575;p108"/>
          <p:cNvSpPr/>
          <p:nvPr/>
        </p:nvSpPr>
        <p:spPr>
          <a:xfrm>
            <a:off x="609600" y="2115006"/>
            <a:ext cx="7620000" cy="475500"/>
          </a:xfrm>
          <a:prstGeom prst="roundRect">
            <a:avLst>
              <a:gd fmla="val 16667" name="adj"/>
            </a:avLst>
          </a:prstGeom>
          <a:noFill/>
          <a:ln>
            <a:noFill/>
          </a:ln>
        </p:spPr>
        <p:txBody>
          <a:bodyPr anchorCtr="0" anchor="t" bIns="45700" lIns="91425" spcFirstLastPara="1" rIns="91425" wrap="square" tIns="45700">
            <a:noAutofit/>
          </a:bodyPr>
          <a:lstStyle/>
          <a:p>
            <a:pPr indent="0" lvl="1" marL="0" marR="0" rtl="0" algn="l">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drwxrwrwx 3 user user 4096 2012-02-11 20:21 file_name</a:t>
            </a:r>
            <a:endParaRPr b="0" i="0" sz="1400" u="none" cap="none" strike="noStrike">
              <a:solidFill>
                <a:srgbClr val="000000"/>
              </a:solidFill>
              <a:latin typeface="Arial"/>
              <a:ea typeface="Arial"/>
              <a:cs typeface="Arial"/>
              <a:sym typeface="Arial"/>
            </a:endParaRPr>
          </a:p>
          <a:p>
            <a:pPr indent="0" lvl="1" marL="0" marR="0" rtl="0" algn="l">
              <a:lnSpc>
                <a:spcPct val="104000"/>
              </a:lnSpc>
              <a:spcBef>
                <a:spcPts val="0"/>
              </a:spcBef>
              <a:spcAft>
                <a:spcPts val="0"/>
              </a:spcAft>
              <a:buClr>
                <a:srgbClr val="000000"/>
              </a:buClr>
              <a:buSzPts val="1800"/>
              <a:buFont typeface="Arial"/>
              <a:buNone/>
            </a:pPr>
            <a:r>
              <a:t/>
            </a:r>
            <a:endParaRPr b="0" i="1" sz="1800" u="none" cap="none" strike="noStrike">
              <a:solidFill>
                <a:srgbClr val="262626"/>
              </a:solidFill>
              <a:latin typeface="Courier"/>
              <a:ea typeface="Courier"/>
              <a:cs typeface="Courier"/>
              <a:sym typeface="Courier"/>
            </a:endParaRPr>
          </a:p>
        </p:txBody>
      </p:sp>
      <p:sp>
        <p:nvSpPr>
          <p:cNvPr id="2576" name="Google Shape;2576;p108"/>
          <p:cNvSpPr/>
          <p:nvPr/>
        </p:nvSpPr>
        <p:spPr>
          <a:xfrm>
            <a:off x="863599" y="3978830"/>
            <a:ext cx="77892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450"/>
              <a:buFont typeface="Calibri"/>
              <a:buNone/>
            </a:pPr>
            <a:r>
              <a:rPr b="1" i="0" lang="en-US" sz="1800" u="none" cap="none" strike="noStrike">
                <a:solidFill>
                  <a:srgbClr val="31859B"/>
                </a:solidFill>
                <a:latin typeface="Calibri"/>
                <a:ea typeface="Calibri"/>
                <a:cs typeface="Calibri"/>
                <a:sym typeface="Calibri"/>
              </a:rPr>
              <a:t>3 types of permissions : </a:t>
            </a:r>
            <a:endParaRPr b="0" i="0" sz="1400" u="none" cap="none" strike="noStrike">
              <a:solidFill>
                <a:srgbClr val="000000"/>
              </a:solidFill>
              <a:latin typeface="Arial"/>
              <a:ea typeface="Arial"/>
              <a:cs typeface="Arial"/>
              <a:sym typeface="Arial"/>
            </a:endParaRPr>
          </a:p>
        </p:txBody>
      </p:sp>
      <p:graphicFrame>
        <p:nvGraphicFramePr>
          <p:cNvPr id="2577" name="Google Shape;2577;p108"/>
          <p:cNvGraphicFramePr/>
          <p:nvPr/>
        </p:nvGraphicFramePr>
        <p:xfrm>
          <a:off x="609600" y="4500562"/>
          <a:ext cx="3000000" cy="3000000"/>
        </p:xfrm>
        <a:graphic>
          <a:graphicData uri="http://schemas.openxmlformats.org/drawingml/2006/table">
            <a:tbl>
              <a:tblPr>
                <a:noFill/>
                <a:tableStyleId>{B65E7532-9808-40CE-8499-033A0776823E}</a:tableStyleId>
              </a:tblPr>
              <a:tblGrid>
                <a:gridCol w="1371600"/>
                <a:gridCol w="2440000"/>
                <a:gridCol w="4495800"/>
              </a:tblGrid>
              <a:tr h="369900">
                <a:tc>
                  <a:txBody>
                    <a:bodyPr/>
                    <a:lstStyle/>
                    <a:p>
                      <a:pPr indent="0" lvl="0" marL="0" marR="0" rtl="0" algn="l">
                        <a:lnSpc>
                          <a:spcPct val="93000"/>
                        </a:lnSpc>
                        <a:spcBef>
                          <a:spcPts val="0"/>
                        </a:spcBef>
                        <a:spcAft>
                          <a:spcPts val="0"/>
                        </a:spcAft>
                        <a:buClr>
                          <a:srgbClr val="FFFFFF"/>
                        </a:buClr>
                        <a:buSzPts val="400"/>
                        <a:buFont typeface="Arial"/>
                        <a:buNone/>
                      </a:pPr>
                      <a:r>
                        <a:rPr b="1" i="0" lang="en-US" sz="1600" u="none" cap="none" strike="noStrike">
                          <a:solidFill>
                            <a:srgbClr val="FFFFFF"/>
                          </a:solidFill>
                          <a:latin typeface="Arial"/>
                          <a:ea typeface="Arial"/>
                          <a:cs typeface="Arial"/>
                          <a:sym typeface="Arial"/>
                        </a:rPr>
                        <a:t>Permission</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31859B"/>
                    </a:solidFill>
                  </a:tcPr>
                </a:tc>
                <a:tc>
                  <a:txBody>
                    <a:bodyPr/>
                    <a:lstStyle/>
                    <a:p>
                      <a:pPr indent="0" lvl="0" marL="0" marR="0" rtl="0" algn="l">
                        <a:lnSpc>
                          <a:spcPct val="93000"/>
                        </a:lnSpc>
                        <a:spcBef>
                          <a:spcPts val="0"/>
                        </a:spcBef>
                        <a:spcAft>
                          <a:spcPts val="0"/>
                        </a:spcAft>
                        <a:buClr>
                          <a:srgbClr val="FFFFFF"/>
                        </a:buClr>
                        <a:buSzPts val="400"/>
                        <a:buFont typeface="Arial"/>
                        <a:buNone/>
                      </a:pPr>
                      <a:r>
                        <a:rPr b="1" i="0" lang="en-US" sz="1600" u="none" cap="none" strike="noStrike">
                          <a:solidFill>
                            <a:srgbClr val="FFFFFF"/>
                          </a:solidFill>
                          <a:latin typeface="Arial"/>
                          <a:ea typeface="Arial"/>
                          <a:cs typeface="Arial"/>
                          <a:sym typeface="Arial"/>
                        </a:rPr>
                        <a:t>File</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31859B"/>
                    </a:solidFill>
                  </a:tcPr>
                </a:tc>
                <a:tc>
                  <a:txBody>
                    <a:bodyPr/>
                    <a:lstStyle/>
                    <a:p>
                      <a:pPr indent="0" lvl="0" marL="0" marR="0" rtl="0" algn="l">
                        <a:lnSpc>
                          <a:spcPct val="93000"/>
                        </a:lnSpc>
                        <a:spcBef>
                          <a:spcPts val="0"/>
                        </a:spcBef>
                        <a:spcAft>
                          <a:spcPts val="0"/>
                        </a:spcAft>
                        <a:buClr>
                          <a:srgbClr val="FFFFFF"/>
                        </a:buClr>
                        <a:buSzPts val="400"/>
                        <a:buFont typeface="Arial"/>
                        <a:buNone/>
                      </a:pPr>
                      <a:r>
                        <a:rPr b="1" i="0" lang="en-US" sz="1600" u="none" cap="none" strike="noStrike">
                          <a:solidFill>
                            <a:srgbClr val="FFFFFF"/>
                          </a:solidFill>
                          <a:latin typeface="Arial"/>
                          <a:ea typeface="Arial"/>
                          <a:cs typeface="Arial"/>
                          <a:sym typeface="Arial"/>
                        </a:rPr>
                        <a:t>Directory</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31859B"/>
                    </a:solidFill>
                  </a:tcPr>
                </a:tc>
              </a:tr>
              <a:tr h="368300">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Read r</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O</a:t>
                      </a:r>
                      <a:r>
                        <a:rPr lang="en-US" sz="1600" u="none" cap="none" strike="noStrike">
                          <a:solidFill>
                            <a:srgbClr val="000000"/>
                          </a:solidFill>
                        </a:rPr>
                        <a:t>pen and read</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List and et cop</a:t>
                      </a:r>
                      <a:r>
                        <a:rPr lang="en-US" sz="1600" u="none" cap="none" strike="noStrike">
                          <a:solidFill>
                            <a:srgbClr val="000000"/>
                          </a:solidFill>
                        </a:rPr>
                        <a:t>y files</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r>
              <a:tr h="581025">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Write w</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Arial"/>
                        <a:buNone/>
                      </a:pPr>
                      <a:r>
                        <a:rPr lang="en-US" sz="1600" u="none" cap="none" strike="noStrike">
                          <a:solidFill>
                            <a:srgbClr val="000000"/>
                          </a:solidFill>
                        </a:rPr>
                        <a:t>Modify</a:t>
                      </a:r>
                      <a:r>
                        <a:rPr b="0" i="0" lang="en-US" sz="1600" u="none" cap="none" strike="noStrike">
                          <a:solidFill>
                            <a:srgbClr val="000000"/>
                          </a:solidFill>
                          <a:latin typeface="Arial"/>
                          <a:ea typeface="Arial"/>
                          <a:cs typeface="Arial"/>
                          <a:sym typeface="Arial"/>
                        </a:rPr>
                        <a:t> </a:t>
                      </a:r>
                      <a:r>
                        <a:rPr lang="en-US" sz="1600" u="none" cap="none" strike="noStrike">
                          <a:solidFill>
                            <a:srgbClr val="000000"/>
                          </a:solidFill>
                        </a:rPr>
                        <a:t>and remove</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Manipulate conten</a:t>
                      </a:r>
                      <a:r>
                        <a:rPr lang="en-US" sz="1600" u="none" cap="none" strike="noStrike">
                          <a:solidFill>
                            <a:srgbClr val="000000"/>
                          </a:solidFill>
                        </a:rPr>
                        <a:t>ts: copy, create, modify, overwrite</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581025">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Execution x</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Execute </a:t>
                      </a:r>
                      <a:r>
                        <a:rPr lang="en-US" sz="1600" u="none" cap="none" strike="noStrike">
                          <a:solidFill>
                            <a:srgbClr val="000000"/>
                          </a:solidFill>
                        </a:rPr>
                        <a:t>file</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Acc</a:t>
                      </a:r>
                      <a:r>
                        <a:rPr lang="en-US" sz="1600" u="none" cap="none" strike="noStrike">
                          <a:solidFill>
                            <a:srgbClr val="000000"/>
                          </a:solidFill>
                        </a:rPr>
                        <a:t>es</a:t>
                      </a:r>
                      <a:r>
                        <a:rPr b="0" i="0" lang="en-US" sz="1600" u="none" cap="none" strike="noStrike">
                          <a:solidFill>
                            <a:srgbClr val="000000"/>
                          </a:solidFill>
                          <a:latin typeface="Arial"/>
                          <a:ea typeface="Arial"/>
                          <a:cs typeface="Arial"/>
                          <a:sym typeface="Arial"/>
                        </a:rPr>
                        <a:t>s </a:t>
                      </a:r>
                      <a:r>
                        <a:rPr lang="en-US" sz="1600" u="none" cap="none" strike="noStrike">
                          <a:solidFill>
                            <a:srgbClr val="000000"/>
                          </a:solidFill>
                        </a:rPr>
                        <a:t>to contained files for execution</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r>
            </a:tbl>
          </a:graphicData>
        </a:graphic>
      </p:graphicFrame>
      <p:sp>
        <p:nvSpPr>
          <p:cNvPr id="2578" name="Google Shape;2578;p108"/>
          <p:cNvSpPr/>
          <p:nvPr/>
        </p:nvSpPr>
        <p:spPr>
          <a:xfrm flipH="1" rot="-5400000">
            <a:off x="1250950" y="1491794"/>
            <a:ext cx="304800" cy="1143000"/>
          </a:xfrm>
          <a:prstGeom prst="leftBrace">
            <a:avLst>
              <a:gd fmla="val 8333" name="adj1"/>
              <a:gd fmla="val 50000" name="adj2"/>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9" name="Google Shape;2579;p108"/>
          <p:cNvSpPr/>
          <p:nvPr/>
        </p:nvSpPr>
        <p:spPr>
          <a:xfrm>
            <a:off x="685800" y="1529894"/>
            <a:ext cx="1579500" cy="33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Permissions</a:t>
            </a:r>
            <a:endParaRPr b="0" i="0" sz="1400" u="none" cap="none" strike="noStrike">
              <a:solidFill>
                <a:srgbClr val="000000"/>
              </a:solidFill>
              <a:latin typeface="Arial"/>
              <a:ea typeface="Arial"/>
              <a:cs typeface="Arial"/>
              <a:sym typeface="Arial"/>
            </a:endParaRPr>
          </a:p>
        </p:txBody>
      </p:sp>
      <p:sp>
        <p:nvSpPr>
          <p:cNvPr id="2580" name="Google Shape;2580;p108"/>
          <p:cNvSpPr/>
          <p:nvPr/>
        </p:nvSpPr>
        <p:spPr>
          <a:xfrm rot="-5400000">
            <a:off x="984249" y="2444292"/>
            <a:ext cx="152400" cy="304800"/>
          </a:xfrm>
          <a:prstGeom prst="leftBracket">
            <a:avLst>
              <a:gd fmla="val 8333" name="adj"/>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1" name="Google Shape;2581;p108"/>
          <p:cNvSpPr/>
          <p:nvPr/>
        </p:nvSpPr>
        <p:spPr>
          <a:xfrm rot="-5400000">
            <a:off x="1365249" y="2444292"/>
            <a:ext cx="152400" cy="304800"/>
          </a:xfrm>
          <a:prstGeom prst="leftBracket">
            <a:avLst>
              <a:gd fmla="val 8333" name="adj"/>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82" name="Google Shape;2582;p108"/>
          <p:cNvSpPr/>
          <p:nvPr/>
        </p:nvSpPr>
        <p:spPr>
          <a:xfrm rot="-5400000">
            <a:off x="1746249" y="2444292"/>
            <a:ext cx="152400" cy="304800"/>
          </a:xfrm>
          <a:prstGeom prst="leftBracket">
            <a:avLst>
              <a:gd fmla="val 8333" name="adj"/>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2583" name="Google Shape;2583;p108"/>
          <p:cNvCxnSpPr>
            <a:stCxn id="2582" idx="1"/>
          </p:cNvCxnSpPr>
          <p:nvPr/>
        </p:nvCxnSpPr>
        <p:spPr>
          <a:xfrm flipH="1" rot="-5400000">
            <a:off x="2088999" y="2406342"/>
            <a:ext cx="228900" cy="762000"/>
          </a:xfrm>
          <a:prstGeom prst="bentConnector2">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cxnSp>
      <p:cxnSp>
        <p:nvCxnSpPr>
          <p:cNvPr id="2584" name="Google Shape;2584;p108"/>
          <p:cNvCxnSpPr>
            <a:stCxn id="2581" idx="1"/>
          </p:cNvCxnSpPr>
          <p:nvPr/>
        </p:nvCxnSpPr>
        <p:spPr>
          <a:xfrm flipH="1" rot="-5400000">
            <a:off x="1784349" y="2329992"/>
            <a:ext cx="457200" cy="1143000"/>
          </a:xfrm>
          <a:prstGeom prst="bentConnector2">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cxnSp>
      <p:cxnSp>
        <p:nvCxnSpPr>
          <p:cNvPr id="2585" name="Google Shape;2585;p108"/>
          <p:cNvCxnSpPr>
            <a:stCxn id="2580" idx="1"/>
          </p:cNvCxnSpPr>
          <p:nvPr/>
        </p:nvCxnSpPr>
        <p:spPr>
          <a:xfrm flipH="1" rot="-5400000">
            <a:off x="1479699" y="2253642"/>
            <a:ext cx="685500" cy="1524000"/>
          </a:xfrm>
          <a:prstGeom prst="bentConnector2">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cxnSp>
      <p:sp>
        <p:nvSpPr>
          <p:cNvPr id="2586" name="Google Shape;2586;p108"/>
          <p:cNvSpPr/>
          <p:nvPr/>
        </p:nvSpPr>
        <p:spPr>
          <a:xfrm>
            <a:off x="2660650" y="2672893"/>
            <a:ext cx="914400" cy="37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other</a:t>
            </a:r>
            <a:endParaRPr b="0" i="0" sz="1400" u="none" cap="none" strike="noStrike">
              <a:solidFill>
                <a:srgbClr val="000000"/>
              </a:solidFill>
              <a:latin typeface="Arial"/>
              <a:ea typeface="Arial"/>
              <a:cs typeface="Arial"/>
              <a:sym typeface="Arial"/>
            </a:endParaRPr>
          </a:p>
        </p:txBody>
      </p:sp>
      <p:sp>
        <p:nvSpPr>
          <p:cNvPr id="2587" name="Google Shape;2587;p108"/>
          <p:cNvSpPr/>
          <p:nvPr/>
        </p:nvSpPr>
        <p:spPr>
          <a:xfrm>
            <a:off x="2660650" y="2906257"/>
            <a:ext cx="914400" cy="37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group</a:t>
            </a:r>
            <a:endParaRPr b="0" i="0" sz="1400" u="none" cap="none" strike="noStrike">
              <a:solidFill>
                <a:srgbClr val="000000"/>
              </a:solidFill>
              <a:latin typeface="Arial"/>
              <a:ea typeface="Arial"/>
              <a:cs typeface="Arial"/>
              <a:sym typeface="Arial"/>
            </a:endParaRPr>
          </a:p>
        </p:txBody>
      </p:sp>
      <p:sp>
        <p:nvSpPr>
          <p:cNvPr id="2588" name="Google Shape;2588;p108"/>
          <p:cNvSpPr/>
          <p:nvPr/>
        </p:nvSpPr>
        <p:spPr>
          <a:xfrm>
            <a:off x="2660650" y="3134857"/>
            <a:ext cx="914400" cy="37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user</a:t>
            </a:r>
            <a:endParaRPr b="0" i="0" sz="1400" u="none" cap="none" strike="noStrike">
              <a:solidFill>
                <a:srgbClr val="000000"/>
              </a:solidFill>
              <a:latin typeface="Arial"/>
              <a:ea typeface="Arial"/>
              <a:cs typeface="Arial"/>
              <a:sym typeface="Arial"/>
            </a:endParaRPr>
          </a:p>
        </p:txBody>
      </p:sp>
      <p:sp>
        <p:nvSpPr>
          <p:cNvPr id="2589" name="Google Shape;2589;p108"/>
          <p:cNvSpPr/>
          <p:nvPr/>
        </p:nvSpPr>
        <p:spPr>
          <a:xfrm flipH="1">
            <a:off x="3314699" y="2634793"/>
            <a:ext cx="342900" cy="876299"/>
          </a:xfrm>
          <a:prstGeom prst="leftBrace">
            <a:avLst>
              <a:gd fmla="val 8333" name="adj1"/>
              <a:gd fmla="val 50000" name="adj2"/>
            </a:avLst>
          </a:prstGeom>
          <a:noFill/>
          <a:ln cap="flat" cmpd="sng" w="25400">
            <a:solidFill>
              <a:srgbClr val="494429"/>
            </a:solidFill>
            <a:prstDash val="solid"/>
            <a:round/>
            <a:headEnd len="sm" w="sm" type="none"/>
            <a:tailEnd len="sm" w="sm" type="none"/>
          </a:ln>
          <a:effectLst>
            <a:outerShdw blurRad="50799" dir="2700000" dist="38100">
              <a:srgbClr val="000000">
                <a:alpha val="4196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90" name="Google Shape;2590;p108"/>
          <p:cNvSpPr/>
          <p:nvPr/>
        </p:nvSpPr>
        <p:spPr>
          <a:xfrm>
            <a:off x="3886200" y="2901493"/>
            <a:ext cx="1066800" cy="37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Calibri"/>
              <a:buNone/>
            </a:pPr>
            <a:r>
              <a:rPr b="0" i="0" lang="en-US" sz="1600" u="none" cap="none" strike="noStrike">
                <a:solidFill>
                  <a:srgbClr val="000000"/>
                </a:solidFill>
                <a:latin typeface="Calibri"/>
                <a:ea typeface="Calibri"/>
                <a:cs typeface="Calibri"/>
                <a:sym typeface="Calibri"/>
              </a:rPr>
              <a:t>3 classes</a:t>
            </a:r>
            <a:endParaRPr b="0" i="0" sz="1400" u="none" cap="none" strike="noStrike">
              <a:solidFill>
                <a:srgbClr val="000000"/>
              </a:solidFill>
              <a:latin typeface="Arial"/>
              <a:ea typeface="Arial"/>
              <a:cs typeface="Arial"/>
              <a:sym typeface="Arial"/>
            </a:endParaRPr>
          </a:p>
        </p:txBody>
      </p:sp>
      <p:sp>
        <p:nvSpPr>
          <p:cNvPr id="2591" name="Google Shape;2591;p108"/>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attributes and permissions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5" name="Shape 2595"/>
        <p:cNvGrpSpPr/>
        <p:nvPr/>
      </p:nvGrpSpPr>
      <p:grpSpPr>
        <a:xfrm>
          <a:off x="0" y="0"/>
          <a:ext cx="0" cy="0"/>
          <a:chOff x="0" y="0"/>
          <a:chExt cx="0" cy="0"/>
        </a:xfrm>
      </p:grpSpPr>
      <p:sp>
        <p:nvSpPr>
          <p:cNvPr id="2596" name="Google Shape;2596;p109"/>
          <p:cNvSpPr/>
          <p:nvPr/>
        </p:nvSpPr>
        <p:spPr>
          <a:xfrm>
            <a:off x="2133600" y="1143016"/>
            <a:ext cx="57912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08434"/>
              </a:buClr>
              <a:buSzPts val="450"/>
              <a:buFont typeface="Calibri"/>
              <a:buNone/>
            </a:pPr>
            <a:r>
              <a:rPr b="1" i="0" lang="en-US" sz="1800" u="none" cap="none" strike="noStrike">
                <a:solidFill>
                  <a:srgbClr val="E08434"/>
                </a:solidFill>
                <a:latin typeface="Calibri"/>
                <a:ea typeface="Calibri"/>
                <a:cs typeface="Calibri"/>
                <a:sym typeface="Calibri"/>
              </a:rPr>
              <a:t>permission managment command: chmod</a:t>
            </a:r>
            <a:endParaRPr b="0" i="0" sz="1400" u="none" cap="none" strike="noStrike">
              <a:solidFill>
                <a:srgbClr val="000000"/>
              </a:solidFill>
              <a:latin typeface="Arial"/>
              <a:ea typeface="Arial"/>
              <a:cs typeface="Arial"/>
              <a:sym typeface="Arial"/>
            </a:endParaRPr>
          </a:p>
        </p:txBody>
      </p:sp>
      <p:sp>
        <p:nvSpPr>
          <p:cNvPr id="2597" name="Google Shape;2597;p109"/>
          <p:cNvSpPr/>
          <p:nvPr/>
        </p:nvSpPr>
        <p:spPr>
          <a:xfrm>
            <a:off x="2209800" y="1908175"/>
            <a:ext cx="4724399" cy="682799"/>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1" marL="0" marR="0" rtl="0" algn="l">
              <a:lnSpc>
                <a:spcPct val="104000"/>
              </a:lnSpc>
              <a:spcBef>
                <a:spcPts val="0"/>
              </a:spcBef>
              <a:spcAft>
                <a:spcPts val="0"/>
              </a:spcAft>
              <a:buClr>
                <a:srgbClr val="262626"/>
              </a:buClr>
              <a:buSzPts val="450"/>
              <a:buFont typeface="Courier"/>
              <a:buNone/>
            </a:pPr>
            <a:r>
              <a:rPr b="0" i="1" lang="en-US" sz="1800" u="none" cap="none" strike="noStrike">
                <a:solidFill>
                  <a:srgbClr val="262626"/>
                </a:solidFill>
                <a:latin typeface="Courier"/>
                <a:ea typeface="Courier"/>
                <a:cs typeface="Courier"/>
                <a:sym typeface="Courier"/>
              </a:rPr>
              <a:t>chmod &lt;perm&gt; file_name</a:t>
            </a:r>
            <a:endParaRPr b="0" i="0" sz="1400" u="none" cap="none" strike="noStrike">
              <a:solidFill>
                <a:srgbClr val="000000"/>
              </a:solidFill>
              <a:latin typeface="Arial"/>
              <a:ea typeface="Arial"/>
              <a:cs typeface="Arial"/>
              <a:sym typeface="Arial"/>
            </a:endParaRPr>
          </a:p>
        </p:txBody>
      </p:sp>
      <p:cxnSp>
        <p:nvCxnSpPr>
          <p:cNvPr id="2598" name="Google Shape;2598;p109"/>
          <p:cNvCxnSpPr/>
          <p:nvPr/>
        </p:nvCxnSpPr>
        <p:spPr>
          <a:xfrm rot="10800000">
            <a:off x="3809999" y="2481298"/>
            <a:ext cx="1143000" cy="414300"/>
          </a:xfrm>
          <a:prstGeom prst="straightConnector1">
            <a:avLst/>
          </a:prstGeom>
          <a:noFill/>
          <a:ln cap="flat" cmpd="sng" w="9525">
            <a:solidFill>
              <a:srgbClr val="494429"/>
            </a:solidFill>
            <a:prstDash val="solid"/>
            <a:round/>
            <a:headEnd len="sm" w="sm" type="none"/>
            <a:tailEnd len="lg" w="lg" type="stealth"/>
          </a:ln>
          <a:effectLst>
            <a:outerShdw blurRad="50799" dir="2700000" dist="38100">
              <a:srgbClr val="000000">
                <a:alpha val="41960"/>
              </a:srgbClr>
            </a:outerShdw>
          </a:effectLst>
        </p:spPr>
      </p:cxnSp>
      <p:sp>
        <p:nvSpPr>
          <p:cNvPr id="2599" name="Google Shape;2599;p109"/>
          <p:cNvSpPr/>
          <p:nvPr/>
        </p:nvSpPr>
        <p:spPr>
          <a:xfrm>
            <a:off x="5063707" y="2770186"/>
            <a:ext cx="3623100" cy="3489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400"/>
              <a:buFont typeface="Calibri"/>
              <a:buNone/>
            </a:pPr>
            <a:r>
              <a:rPr b="1" i="0" lang="en-US" sz="1600" u="none" cap="none" strike="noStrike">
                <a:solidFill>
                  <a:srgbClr val="000000"/>
                </a:solidFill>
                <a:latin typeface="Calibri"/>
                <a:ea typeface="Calibri"/>
                <a:cs typeface="Calibri"/>
                <a:sym typeface="Calibri"/>
              </a:rPr>
              <a:t>Each permission = 1 value</a:t>
            </a:r>
            <a:endParaRPr b="0" i="0" sz="1400" u="none" cap="none" strike="noStrike">
              <a:solidFill>
                <a:srgbClr val="000000"/>
              </a:solidFill>
              <a:latin typeface="Arial"/>
              <a:ea typeface="Arial"/>
              <a:cs typeface="Arial"/>
              <a:sym typeface="Arial"/>
            </a:endParaRPr>
          </a:p>
        </p:txBody>
      </p:sp>
      <p:graphicFrame>
        <p:nvGraphicFramePr>
          <p:cNvPr id="2600" name="Google Shape;2600;p109"/>
          <p:cNvGraphicFramePr/>
          <p:nvPr/>
        </p:nvGraphicFramePr>
        <p:xfrm>
          <a:off x="5063707" y="3117850"/>
          <a:ext cx="3000000" cy="3000000"/>
        </p:xfrm>
        <a:graphic>
          <a:graphicData uri="http://schemas.openxmlformats.org/drawingml/2006/table">
            <a:tbl>
              <a:tblPr>
                <a:noFill/>
                <a:tableStyleId>{B65E7532-9808-40CE-8499-033A0776823E}</a:tableStyleId>
              </a:tblPr>
              <a:tblGrid>
                <a:gridCol w="687400"/>
                <a:gridCol w="533400"/>
              </a:tblGrid>
              <a:tr h="336575">
                <a:tc>
                  <a:txBody>
                    <a:bodyPr/>
                    <a:lstStyle/>
                    <a:p>
                      <a:pPr indent="0" lvl="0" marL="0" marR="0" rtl="0" algn="l">
                        <a:lnSpc>
                          <a:spcPct val="93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R</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4</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403225">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W</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2</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r>
              <a:tr h="403225">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X </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1</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9EDF4"/>
                    </a:solidFill>
                  </a:tcPr>
                </a:tc>
              </a:tr>
              <a:tr h="336575">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none</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c>
                  <a:txBody>
                    <a:bodyPr/>
                    <a:lstStyle/>
                    <a:p>
                      <a:pPr indent="0" lvl="0" marL="0" marR="0" rtl="0" algn="l">
                        <a:lnSpc>
                          <a:spcPct val="93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0</a:t>
                      </a:r>
                      <a:endParaRPr sz="1500" u="none" cap="none" strike="noStrike"/>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D8E8"/>
                    </a:solidFill>
                  </a:tcPr>
                </a:tc>
              </a:tr>
            </a:tbl>
          </a:graphicData>
        </a:graphic>
      </p:graphicFrame>
      <p:sp>
        <p:nvSpPr>
          <p:cNvPr id="2601" name="Google Shape;2601;p109"/>
          <p:cNvSpPr/>
          <p:nvPr/>
        </p:nvSpPr>
        <p:spPr>
          <a:xfrm>
            <a:off x="457200" y="4953000"/>
            <a:ext cx="8229600" cy="1143300"/>
          </a:xfrm>
          <a:prstGeom prst="roundRect">
            <a:avLst>
              <a:gd fmla="val 16667" name="adj"/>
            </a:avLst>
          </a:prstGeom>
          <a:noFill/>
          <a:ln cap="flat" cmpd="sng" w="9525">
            <a:solidFill>
              <a:srgbClr val="31859B"/>
            </a:solidFill>
            <a:prstDash val="solid"/>
            <a:miter lim="8000"/>
            <a:headEnd len="sm" w="sm" type="none"/>
            <a:tailEnd len="sm" w="sm" type="none"/>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400"/>
              <a:buFont typeface="Courier New"/>
              <a:buNone/>
            </a:pPr>
            <a:r>
              <a:rPr b="1" i="0" lang="en-US" sz="1600" u="none" cap="none" strike="noStrike">
                <a:solidFill>
                  <a:srgbClr val="000000"/>
                </a:solidFill>
                <a:latin typeface="Courier New"/>
                <a:ea typeface="Courier New"/>
                <a:cs typeface="Courier New"/>
                <a:sym typeface="Courier New"/>
              </a:rPr>
              <a:t>Example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
              <a:buFont typeface="Courier New"/>
              <a:buNone/>
            </a:pPr>
            <a:r>
              <a:rPr b="0" i="0" lang="en-US" sz="1600" u="none" cap="none" strike="noStrike">
                <a:solidFill>
                  <a:srgbClr val="000000"/>
                </a:solidFill>
                <a:latin typeface="Courier New"/>
                <a:ea typeface="Courier New"/>
                <a:cs typeface="Courier New"/>
                <a:sym typeface="Courier New"/>
              </a:rPr>
              <a:t>chmod 740 script.sh				</a:t>
            </a:r>
            <a:r>
              <a:rPr b="1" i="0" lang="en-US" sz="1600" u="none" cap="none" strike="noStrike">
                <a:solidFill>
                  <a:srgbClr val="7F7F7F"/>
                </a:solidFill>
                <a:latin typeface="Courier New"/>
                <a:ea typeface="Courier New"/>
                <a:cs typeface="Courier New"/>
                <a:sym typeface="Courier New"/>
              </a:rPr>
              <a:t># Owner=rwx Group=r–- Other=---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
              <a:buFont typeface="Courier New"/>
              <a:buNone/>
            </a:pPr>
            <a:r>
              <a:rPr b="0" i="0" lang="en-US" sz="1600" u="none" cap="none" strike="noStrike">
                <a:solidFill>
                  <a:srgbClr val="000000"/>
                </a:solidFill>
                <a:latin typeface="Courier New"/>
                <a:ea typeface="Courier New"/>
                <a:cs typeface="Courier New"/>
                <a:sym typeface="Courier New"/>
              </a:rPr>
              <a:t>chmod 755 script.sh				</a:t>
            </a:r>
            <a:r>
              <a:rPr b="1" i="0" lang="en-US" sz="1600" u="none" cap="none" strike="noStrike">
                <a:solidFill>
                  <a:srgbClr val="7F7F7F"/>
                </a:solidFill>
                <a:latin typeface="Courier New"/>
                <a:ea typeface="Courier New"/>
                <a:cs typeface="Courier New"/>
                <a:sym typeface="Courier New"/>
              </a:rPr>
              <a:t># Owner=rwx Group=r-x Other=r-x</a:t>
            </a:r>
            <a:endParaRPr b="0" i="0" sz="1400" u="none" cap="none" strike="noStrike">
              <a:solidFill>
                <a:srgbClr val="000000"/>
              </a:solidFill>
              <a:latin typeface="Arial"/>
              <a:ea typeface="Arial"/>
              <a:cs typeface="Arial"/>
              <a:sym typeface="Arial"/>
            </a:endParaRPr>
          </a:p>
        </p:txBody>
      </p:sp>
      <p:sp>
        <p:nvSpPr>
          <p:cNvPr id="2602" name="Google Shape;2602;p109"/>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attributes and permissions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7" name="Shape 2607"/>
        <p:cNvGrpSpPr/>
        <p:nvPr/>
      </p:nvGrpSpPr>
      <p:grpSpPr>
        <a:xfrm>
          <a:off x="0" y="0"/>
          <a:ext cx="0" cy="0"/>
          <a:chOff x="0" y="0"/>
          <a:chExt cx="0" cy="0"/>
        </a:xfrm>
      </p:grpSpPr>
      <p:sp>
        <p:nvSpPr>
          <p:cNvPr id="2608" name="Google Shape;2608;p110"/>
          <p:cNvSpPr/>
          <p:nvPr/>
        </p:nvSpPr>
        <p:spPr>
          <a:xfrm>
            <a:off x="4010260" y="1599400"/>
            <a:ext cx="12330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08434"/>
              </a:buClr>
              <a:buSzPts val="450"/>
              <a:buFont typeface="Calibri"/>
              <a:buNone/>
            </a:pPr>
            <a:r>
              <a:rPr b="1" i="0" lang="en-US" sz="1800" u="none" cap="none" strike="noStrike">
                <a:solidFill>
                  <a:srgbClr val="E08434"/>
                </a:solidFill>
                <a:latin typeface="Calibri"/>
                <a:ea typeface="Calibri"/>
                <a:cs typeface="Calibri"/>
                <a:sym typeface="Calibri"/>
              </a:rPr>
              <a:t>chmod, ls </a:t>
            </a:r>
            <a:endParaRPr b="0" i="0" sz="1400" u="none" cap="none" strike="noStrike">
              <a:solidFill>
                <a:srgbClr val="000000"/>
              </a:solidFill>
              <a:latin typeface="Arial"/>
              <a:ea typeface="Arial"/>
              <a:cs typeface="Arial"/>
              <a:sym typeface="Arial"/>
            </a:endParaRPr>
          </a:p>
        </p:txBody>
      </p:sp>
      <p:sp>
        <p:nvSpPr>
          <p:cNvPr id="2609" name="Google Shape;2609;p110"/>
          <p:cNvSpPr/>
          <p:nvPr/>
        </p:nvSpPr>
        <p:spPr>
          <a:xfrm>
            <a:off x="1338300" y="2112800"/>
            <a:ext cx="7696200" cy="4419600"/>
          </a:xfrm>
          <a:prstGeom prst="roundRect">
            <a:avLst>
              <a:gd fmla="val 16667" name="adj"/>
            </a:avLst>
          </a:prstGeom>
          <a:noFill/>
          <a:ln cap="flat" cmpd="sng" w="19050">
            <a:solidFill>
              <a:srgbClr val="31859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Provide owner name, group name and permissions for files contained in directoty “~/Data/454-projet1/raw”</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ourier"/>
              <a:ea typeface="Courier"/>
              <a:cs typeface="Courier"/>
              <a:sym typeface="Courier"/>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ourier"/>
              <a:ea typeface="Courier"/>
              <a:cs typeface="Courier"/>
              <a:sym typeface="Courier"/>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Modify permissions on file </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Scripts/blast.pl to set them as</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follows:</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read and write for the group</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read, write, execute for the owner</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read for others (public)</a:t>
            </a:r>
            <a:endParaRPr b="0" i="0" sz="1400" u="none" cap="none" strike="noStrike">
              <a:solidFill>
                <a:srgbClr val="000000"/>
              </a:solidFill>
              <a:latin typeface="Arial"/>
              <a:ea typeface="Arial"/>
              <a:cs typeface="Arial"/>
              <a:sym typeface="Arial"/>
            </a:endParaRPr>
          </a:p>
        </p:txBody>
      </p:sp>
      <p:pic>
        <p:nvPicPr>
          <p:cNvPr id="2610" name="Google Shape;2610;p110"/>
          <p:cNvPicPr preferRelativeResize="0"/>
          <p:nvPr/>
        </p:nvPicPr>
        <p:blipFill rotWithShape="1">
          <a:blip r:embed="rId3">
            <a:alphaModFix/>
          </a:blip>
          <a:srcRect b="0" l="0" r="0" t="0"/>
          <a:stretch/>
        </p:blipFill>
        <p:spPr>
          <a:xfrm>
            <a:off x="5181626" y="2991825"/>
            <a:ext cx="3727774" cy="3282658"/>
          </a:xfrm>
          <a:prstGeom prst="rect">
            <a:avLst/>
          </a:prstGeom>
          <a:noFill/>
          <a:ln>
            <a:noFill/>
          </a:ln>
        </p:spPr>
      </p:pic>
      <p:sp>
        <p:nvSpPr>
          <p:cNvPr id="2611" name="Google Shape;2611;p110"/>
          <p:cNvSpPr txBox="1"/>
          <p:nvPr/>
        </p:nvSpPr>
        <p:spPr>
          <a:xfrm>
            <a:off x="5475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Visualize</a:t>
            </a:r>
            <a:r>
              <a:rPr b="1" lang="en-US" sz="3600">
                <a:solidFill>
                  <a:srgbClr val="1155CC"/>
                </a:solidFill>
                <a:latin typeface="Short Stack"/>
                <a:ea typeface="Short Stack"/>
                <a:cs typeface="Short Stack"/>
                <a:sym typeface="Short Stack"/>
              </a:rPr>
              <a:t> and modify permissions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14"/>
          <p:cNvSpPr txBox="1"/>
          <p:nvPr/>
        </p:nvSpPr>
        <p:spPr>
          <a:xfrm>
            <a:off x="460025" y="3688425"/>
            <a:ext cx="8284500" cy="2449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2200"/>
              <a:buFont typeface="Calibri"/>
              <a:buNone/>
            </a:pPr>
            <a:r>
              <a:rPr b="0" i="0" lang="en-US" sz="2400" u="none" cap="none" strike="noStrike">
                <a:solidFill>
                  <a:schemeClr val="dk1"/>
                </a:solidFill>
                <a:latin typeface="Calibri"/>
                <a:ea typeface="Calibri"/>
                <a:cs typeface="Calibri"/>
                <a:sym typeface="Calibri"/>
              </a:rPr>
              <a:t>Need to practice</a:t>
            </a:r>
            <a:endParaRPr b="0" i="0" sz="2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chemeClr val="dk1"/>
              </a:buClr>
              <a:buSzPts val="2200"/>
              <a:buFont typeface="Calibri"/>
              <a:buNone/>
            </a:pPr>
            <a:r>
              <a:rPr b="0" i="0" lang="en-US" sz="2200" u="none" cap="none" strike="noStrike">
                <a:solidFill>
                  <a:schemeClr val="dk1"/>
                </a:solidFill>
                <a:latin typeface="Calibri"/>
                <a:ea typeface="Calibri"/>
                <a:cs typeface="Calibri"/>
                <a:sym typeface="Calibri"/>
              </a:rPr>
              <a:t>⬄ </a:t>
            </a:r>
            <a:r>
              <a:rPr b="1" i="0" lang="en-US" sz="2200" u="none" cap="none" strike="noStrike">
                <a:solidFill>
                  <a:schemeClr val="dk1"/>
                </a:solidFill>
                <a:latin typeface="Calibri"/>
                <a:ea typeface="Calibri"/>
                <a:cs typeface="Calibri"/>
                <a:sym typeface="Calibri"/>
              </a:rPr>
              <a:t>Need important investments to get good results quickly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200"/>
              <a:buFont typeface="Calibri"/>
              <a:buNone/>
            </a:pPr>
            <a:r>
              <a:t/>
            </a:r>
            <a:endParaRPr b="1" i="0" sz="2200" u="none" cap="none" strike="noStrike">
              <a:solidFill>
                <a:schemeClr val="dk1"/>
              </a:solidFill>
              <a:latin typeface="Calibri"/>
              <a:ea typeface="Calibri"/>
              <a:cs typeface="Calibri"/>
              <a:sym typeface="Calibri"/>
            </a:endParaRPr>
          </a:p>
        </p:txBody>
      </p:sp>
      <p:pic>
        <p:nvPicPr>
          <p:cNvPr id="447" name="Google Shape;447;p14"/>
          <p:cNvPicPr preferRelativeResize="0"/>
          <p:nvPr/>
        </p:nvPicPr>
        <p:blipFill rotWithShape="1">
          <a:blip r:embed="rId3">
            <a:alphaModFix/>
          </a:blip>
          <a:srcRect b="0" l="0" r="0" t="0"/>
          <a:stretch/>
        </p:blipFill>
        <p:spPr>
          <a:xfrm>
            <a:off x="2536758" y="1001874"/>
            <a:ext cx="4899037" cy="2449500"/>
          </a:xfrm>
          <a:prstGeom prst="rect">
            <a:avLst/>
          </a:prstGeom>
          <a:noFill/>
          <a:ln>
            <a:noFill/>
          </a:ln>
        </p:spPr>
      </p:pic>
      <p:sp>
        <p:nvSpPr>
          <p:cNvPr id="448" name="Google Shape;448;p1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Why using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23"/>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i="0" lang="en-US" sz="4800" u="none" cap="none" strike="noStrike">
                <a:solidFill>
                  <a:schemeClr val="lt1"/>
                </a:solidFill>
                <a:latin typeface="Calibri"/>
                <a:ea typeface="Calibri"/>
                <a:cs typeface="Calibri"/>
                <a:sym typeface="Calibri"/>
              </a:rPr>
              <a:t>Linux File tree</a:t>
            </a:r>
            <a:endParaRPr b="1" i="0" sz="4800" u="none" cap="none" strike="noStrike">
              <a:solidFill>
                <a:schemeClr val="lt1"/>
              </a:solidFill>
              <a:latin typeface="Calibri"/>
              <a:ea typeface="Calibri"/>
              <a:cs typeface="Calibri"/>
              <a:sym typeface="Calibri"/>
            </a:endParaRPr>
          </a:p>
        </p:txBody>
      </p:sp>
      <p:sp>
        <p:nvSpPr>
          <p:cNvPr id="455" name="Google Shape;455;p23"/>
          <p:cNvSpPr/>
          <p:nvPr/>
        </p:nvSpPr>
        <p:spPr>
          <a:xfrm>
            <a:off x="1371600" y="3823025"/>
            <a:ext cx="7611600" cy="9891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0"/>
              <a:buFont typeface="Arial"/>
              <a:buNone/>
            </a:pPr>
            <a:r>
              <a:t/>
            </a:r>
            <a:endParaRPr b="1" i="0" sz="3000" u="none" cap="none" strike="noStrike">
              <a:solidFill>
                <a:srgbClr val="1155CC"/>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cxnSp>
        <p:nvCxnSpPr>
          <p:cNvPr id="461" name="Google Shape;461;p33"/>
          <p:cNvCxnSpPr/>
          <p:nvPr/>
        </p:nvCxnSpPr>
        <p:spPr>
          <a:xfrm flipH="1">
            <a:off x="4265575" y="298536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62" name="Google Shape;462;p33"/>
          <p:cNvCxnSpPr/>
          <p:nvPr/>
        </p:nvCxnSpPr>
        <p:spPr>
          <a:xfrm flipH="1">
            <a:off x="5408575" y="345099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63" name="Google Shape;463;p33"/>
          <p:cNvCxnSpPr/>
          <p:nvPr/>
        </p:nvCxnSpPr>
        <p:spPr>
          <a:xfrm flipH="1">
            <a:off x="4265575" y="345099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64" name="Google Shape;464;p33"/>
          <p:cNvCxnSpPr/>
          <p:nvPr/>
        </p:nvCxnSpPr>
        <p:spPr>
          <a:xfrm flipH="1">
            <a:off x="3046375" y="345099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65" name="Google Shape;465;p33"/>
          <p:cNvCxnSpPr/>
          <p:nvPr/>
        </p:nvCxnSpPr>
        <p:spPr>
          <a:xfrm flipH="1">
            <a:off x="1827175" y="345099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66" name="Google Shape;466;p33"/>
          <p:cNvCxnSpPr/>
          <p:nvPr/>
        </p:nvCxnSpPr>
        <p:spPr>
          <a:xfrm flipH="1">
            <a:off x="6703975" y="3452584"/>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467" name="Google Shape;467;p33"/>
          <p:cNvSpPr/>
          <p:nvPr/>
        </p:nvSpPr>
        <p:spPr>
          <a:xfrm>
            <a:off x="3810000" y="29175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468" name="Google Shape;468;p33"/>
          <p:cNvSpPr/>
          <p:nvPr/>
        </p:nvSpPr>
        <p:spPr>
          <a:xfrm>
            <a:off x="1295400" y="37557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469" name="Google Shape;469;p33"/>
          <p:cNvSpPr/>
          <p:nvPr/>
        </p:nvSpPr>
        <p:spPr>
          <a:xfrm>
            <a:off x="2514600" y="37557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470" name="Google Shape;470;p33"/>
          <p:cNvSpPr/>
          <p:nvPr/>
        </p:nvSpPr>
        <p:spPr>
          <a:xfrm>
            <a:off x="3733800" y="37557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471" name="Google Shape;471;p33"/>
          <p:cNvSpPr/>
          <p:nvPr/>
        </p:nvSpPr>
        <p:spPr>
          <a:xfrm>
            <a:off x="4953000" y="37557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sp>
        <p:nvSpPr>
          <p:cNvPr id="472" name="Google Shape;472;p33"/>
          <p:cNvSpPr/>
          <p:nvPr/>
        </p:nvSpPr>
        <p:spPr>
          <a:xfrm>
            <a:off x="6172200" y="375579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473" name="Google Shape;473;p33"/>
          <p:cNvCxnSpPr/>
          <p:nvPr/>
        </p:nvCxnSpPr>
        <p:spPr>
          <a:xfrm>
            <a:off x="1828800" y="3450996"/>
            <a:ext cx="4892700" cy="2700"/>
          </a:xfrm>
          <a:prstGeom prst="straightConnector1">
            <a:avLst/>
          </a:prstGeom>
          <a:noFill/>
          <a:ln cap="flat" cmpd="sng" w="9525">
            <a:solidFill>
              <a:srgbClr val="000000"/>
            </a:solidFill>
            <a:prstDash val="solid"/>
            <a:miter lim="8000"/>
            <a:headEnd len="sm" w="sm" type="none"/>
            <a:tailEnd len="sm" w="sm" type="none"/>
          </a:ln>
        </p:spPr>
      </p:cxnSp>
      <p:cxnSp>
        <p:nvCxnSpPr>
          <p:cNvPr id="474" name="Google Shape;474;p33"/>
          <p:cNvCxnSpPr/>
          <p:nvPr/>
        </p:nvCxnSpPr>
        <p:spPr>
          <a:xfrm flipH="1">
            <a:off x="4953069" y="2579046"/>
            <a:ext cx="1513200" cy="5115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2352"/>
              </a:srgbClr>
            </a:outerShdw>
          </a:effectLst>
        </p:spPr>
      </p:cxnSp>
      <p:sp>
        <p:nvSpPr>
          <p:cNvPr id="475" name="Google Shape;475;p33"/>
          <p:cNvSpPr/>
          <p:nvPr/>
        </p:nvSpPr>
        <p:spPr>
          <a:xfrm>
            <a:off x="977900" y="1150225"/>
            <a:ext cx="8166000" cy="1107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rgbClr val="000000"/>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Directory structure starts at the root directory called “/” (slash) </a:t>
            </a:r>
            <a:endParaRPr b="0" i="0" sz="1400" u="none" cap="none" strike="noStrike">
              <a:solidFill>
                <a:srgbClr val="000000"/>
              </a:solidFill>
              <a:latin typeface="Arial"/>
              <a:ea typeface="Arial"/>
              <a:cs typeface="Arial"/>
              <a:sym typeface="Arial"/>
            </a:endParaRPr>
          </a:p>
        </p:txBody>
      </p:sp>
      <p:sp>
        <p:nvSpPr>
          <p:cNvPr id="476" name="Google Shape;476;p33"/>
          <p:cNvSpPr/>
          <p:nvPr/>
        </p:nvSpPr>
        <p:spPr>
          <a:xfrm>
            <a:off x="6466269" y="2231333"/>
            <a:ext cx="2375400" cy="6123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l">
              <a:lnSpc>
                <a:spcPct val="108000"/>
              </a:lnSpc>
              <a:spcBef>
                <a:spcPts val="0"/>
              </a:spcBef>
              <a:spcAft>
                <a:spcPts val="0"/>
              </a:spcAft>
              <a:buClr>
                <a:srgbClr val="000000"/>
              </a:buClr>
              <a:buSzPts val="1100"/>
              <a:buFont typeface="Arial"/>
              <a:buNone/>
            </a:pPr>
            <a:r>
              <a:rPr b="1" i="0" lang="en-US" sz="1800" u="none" cap="none" strike="noStrike">
                <a:solidFill>
                  <a:srgbClr val="000000"/>
                </a:solidFill>
                <a:latin typeface="Calibri"/>
                <a:ea typeface="Calibri"/>
                <a:cs typeface="Calibri"/>
                <a:sym typeface="Calibri"/>
              </a:rPr>
              <a:t>Root directory </a:t>
            </a:r>
            <a:r>
              <a:rPr b="0" i="0" lang="en-US" sz="1800" u="none" cap="none" strike="noStrike">
                <a:solidFill>
                  <a:srgbClr val="000000"/>
                </a:solidFill>
                <a:latin typeface="Calibri"/>
                <a:ea typeface="Calibri"/>
                <a:cs typeface="Calibri"/>
                <a:sym typeface="Calibri"/>
              </a:rPr>
              <a:t>(slash)</a:t>
            </a:r>
            <a:endParaRPr b="0" i="0" sz="1400" u="none" cap="none" strike="noStrike">
              <a:solidFill>
                <a:srgbClr val="000000"/>
              </a:solidFill>
              <a:latin typeface="Arial"/>
              <a:ea typeface="Arial"/>
              <a:cs typeface="Arial"/>
              <a:sym typeface="Arial"/>
            </a:endParaRPr>
          </a:p>
        </p:txBody>
      </p:sp>
      <p:sp>
        <p:nvSpPr>
          <p:cNvPr id="477" name="Google Shape;477;p33"/>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file tree - Filesystem</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cxnSp>
        <p:nvCxnSpPr>
          <p:cNvPr id="483" name="Google Shape;483;p34"/>
          <p:cNvCxnSpPr/>
          <p:nvPr/>
        </p:nvCxnSpPr>
        <p:spPr>
          <a:xfrm flipH="1">
            <a:off x="4265575" y="203567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84" name="Google Shape;484;p34"/>
          <p:cNvCxnSpPr/>
          <p:nvPr/>
        </p:nvCxnSpPr>
        <p:spPr>
          <a:xfrm flipH="1">
            <a:off x="5408575" y="25013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85" name="Google Shape;485;p34"/>
          <p:cNvCxnSpPr/>
          <p:nvPr/>
        </p:nvCxnSpPr>
        <p:spPr>
          <a:xfrm flipH="1">
            <a:off x="4265575" y="25013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86" name="Google Shape;486;p34"/>
          <p:cNvCxnSpPr/>
          <p:nvPr/>
        </p:nvCxnSpPr>
        <p:spPr>
          <a:xfrm flipH="1">
            <a:off x="3046375" y="25013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87" name="Google Shape;487;p34"/>
          <p:cNvCxnSpPr/>
          <p:nvPr/>
        </p:nvCxnSpPr>
        <p:spPr>
          <a:xfrm flipH="1">
            <a:off x="1827175" y="25013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488" name="Google Shape;488;p34"/>
          <p:cNvCxnSpPr/>
          <p:nvPr/>
        </p:nvCxnSpPr>
        <p:spPr>
          <a:xfrm flipH="1">
            <a:off x="6703975" y="250290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489" name="Google Shape;489;p34"/>
          <p:cNvSpPr/>
          <p:nvPr/>
        </p:nvSpPr>
        <p:spPr>
          <a:xfrm>
            <a:off x="990600" y="806549"/>
            <a:ext cx="8343900" cy="380700"/>
          </a:xfrm>
          <a:prstGeom prst="rect">
            <a:avLst/>
          </a:prstGeom>
          <a:noFill/>
          <a:ln>
            <a:noFill/>
          </a:ln>
        </p:spPr>
        <p:txBody>
          <a:bodyPr anchorCtr="0" anchor="t" bIns="46800" lIns="90000" spcFirstLastPara="1" rIns="90000" wrap="square" tIns="46800">
            <a:noAutofit/>
          </a:bodyPr>
          <a:lstStyle/>
          <a:p>
            <a:pPr indent="0" lvl="0" marL="0" marR="0" rtl="0" algn="l">
              <a:lnSpc>
                <a:spcPct val="104000"/>
              </a:lnSpc>
              <a:spcBef>
                <a:spcPts val="0"/>
              </a:spcBef>
              <a:spcAft>
                <a:spcPts val="0"/>
              </a:spcAft>
              <a:buClr>
                <a:srgbClr val="31859C"/>
              </a:buClr>
              <a:buSzPts val="550"/>
              <a:buFont typeface="Calibri"/>
              <a:buNone/>
            </a:pPr>
            <a:r>
              <a:rPr b="1" i="0" lang="en-US" sz="2200" u="none" cap="none" strike="noStrike">
                <a:solidFill>
                  <a:srgbClr val="2FB446"/>
                </a:solidFill>
                <a:latin typeface="Calibri"/>
                <a:ea typeface="Calibri"/>
                <a:cs typeface="Calibri"/>
                <a:sym typeface="Calibri"/>
              </a:rPr>
              <a:t>Main directories </a:t>
            </a:r>
            <a:endParaRPr b="1" i="0" sz="2200" u="none" cap="none" strike="noStrike">
              <a:solidFill>
                <a:srgbClr val="2FB446"/>
              </a:solidFill>
              <a:latin typeface="Calibri"/>
              <a:ea typeface="Calibri"/>
              <a:cs typeface="Calibri"/>
              <a:sym typeface="Calibri"/>
            </a:endParaRPr>
          </a:p>
        </p:txBody>
      </p:sp>
      <p:sp>
        <p:nvSpPr>
          <p:cNvPr id="490" name="Google Shape;490;p34"/>
          <p:cNvSpPr/>
          <p:nvPr/>
        </p:nvSpPr>
        <p:spPr>
          <a:xfrm>
            <a:off x="3810000" y="19679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491" name="Google Shape;491;p34"/>
          <p:cNvSpPr/>
          <p:nvPr/>
        </p:nvSpPr>
        <p:spPr>
          <a:xfrm>
            <a:off x="1295400" y="28061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492" name="Google Shape;492;p34"/>
          <p:cNvSpPr/>
          <p:nvPr/>
        </p:nvSpPr>
        <p:spPr>
          <a:xfrm>
            <a:off x="2514600" y="28061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493" name="Google Shape;493;p34"/>
          <p:cNvSpPr/>
          <p:nvPr/>
        </p:nvSpPr>
        <p:spPr>
          <a:xfrm>
            <a:off x="3733800" y="28061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0"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494" name="Google Shape;494;p34"/>
          <p:cNvSpPr/>
          <p:nvPr/>
        </p:nvSpPr>
        <p:spPr>
          <a:xfrm>
            <a:off x="4953000" y="28061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sp>
        <p:nvSpPr>
          <p:cNvPr id="495" name="Google Shape;495;p34"/>
          <p:cNvSpPr/>
          <p:nvPr/>
        </p:nvSpPr>
        <p:spPr>
          <a:xfrm>
            <a:off x="6172200" y="280611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496" name="Google Shape;496;p34"/>
          <p:cNvCxnSpPr/>
          <p:nvPr/>
        </p:nvCxnSpPr>
        <p:spPr>
          <a:xfrm>
            <a:off x="1828800" y="2501312"/>
            <a:ext cx="4892700" cy="2700"/>
          </a:xfrm>
          <a:prstGeom prst="straightConnector1">
            <a:avLst/>
          </a:prstGeom>
          <a:noFill/>
          <a:ln cap="flat" cmpd="sng" w="9525">
            <a:solidFill>
              <a:srgbClr val="000000"/>
            </a:solidFill>
            <a:prstDash val="solid"/>
            <a:miter lim="8000"/>
            <a:headEnd len="sm" w="sm" type="none"/>
            <a:tailEnd len="sm" w="sm" type="none"/>
          </a:ln>
        </p:spPr>
      </p:cxnSp>
      <p:cxnSp>
        <p:nvCxnSpPr>
          <p:cNvPr id="497" name="Google Shape;497;p34"/>
          <p:cNvCxnSpPr/>
          <p:nvPr/>
        </p:nvCxnSpPr>
        <p:spPr>
          <a:xfrm flipH="1">
            <a:off x="4953069" y="1629362"/>
            <a:ext cx="1513200" cy="5121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2352"/>
              </a:srgbClr>
            </a:outerShdw>
          </a:effectLst>
        </p:spPr>
      </p:cxnSp>
      <p:sp>
        <p:nvSpPr>
          <p:cNvPr id="498" name="Google Shape;498;p34"/>
          <p:cNvSpPr/>
          <p:nvPr/>
        </p:nvSpPr>
        <p:spPr>
          <a:xfrm>
            <a:off x="6466269" y="1225360"/>
            <a:ext cx="2375400" cy="6123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l">
              <a:lnSpc>
                <a:spcPct val="108000"/>
              </a:lnSpc>
              <a:spcBef>
                <a:spcPts val="0"/>
              </a:spcBef>
              <a:spcAft>
                <a:spcPts val="0"/>
              </a:spcAft>
              <a:buClr>
                <a:srgbClr val="000000"/>
              </a:buClr>
              <a:buSzPts val="1100"/>
              <a:buFont typeface="Arial"/>
              <a:buNone/>
            </a:pPr>
            <a:r>
              <a:rPr b="1" i="0" lang="en-US" sz="1800" u="none" cap="none" strike="noStrike">
                <a:solidFill>
                  <a:srgbClr val="000000"/>
                </a:solidFill>
                <a:latin typeface="Calibri"/>
                <a:ea typeface="Calibri"/>
                <a:cs typeface="Calibri"/>
                <a:sym typeface="Calibri"/>
              </a:rPr>
              <a:t>Root directory </a:t>
            </a:r>
            <a:r>
              <a:rPr b="0" i="0" lang="en-US" sz="1800" u="none" cap="none" strike="noStrike">
                <a:solidFill>
                  <a:srgbClr val="000000"/>
                </a:solidFill>
                <a:latin typeface="Calibri"/>
                <a:ea typeface="Calibri"/>
                <a:cs typeface="Calibri"/>
                <a:sym typeface="Calibri"/>
              </a:rPr>
              <a:t>(slash)</a:t>
            </a:r>
            <a:endParaRPr b="0" i="0" sz="1400" u="none" cap="none" strike="noStrike">
              <a:solidFill>
                <a:srgbClr val="000000"/>
              </a:solidFill>
              <a:latin typeface="Arial"/>
              <a:ea typeface="Arial"/>
              <a:cs typeface="Arial"/>
              <a:sym typeface="Arial"/>
            </a:endParaRPr>
          </a:p>
        </p:txBody>
      </p:sp>
      <p:sp>
        <p:nvSpPr>
          <p:cNvPr id="499" name="Google Shape;499;p34"/>
          <p:cNvSpPr/>
          <p:nvPr/>
        </p:nvSpPr>
        <p:spPr>
          <a:xfrm>
            <a:off x="441480" y="3930735"/>
            <a:ext cx="8131800" cy="1557300"/>
          </a:xfrm>
          <a:prstGeom prst="roundRect">
            <a:avLst>
              <a:gd fmla="val 463" name="adj"/>
            </a:avLst>
          </a:prstGeom>
          <a:solidFill>
            <a:srgbClr val="F1EFE8"/>
          </a:solidFill>
          <a:ln>
            <a:noFill/>
          </a:ln>
        </p:spPr>
        <p:txBody>
          <a:bodyPr anchorCtr="1" anchor="ctr" bIns="0" lIns="0" spcFirstLastPara="1" rIns="0" wrap="square" tIns="0">
            <a:noAutofit/>
          </a:bodyPr>
          <a:lstStyle/>
          <a:p>
            <a:pPr indent="0" lvl="0" marL="0" marR="0" rtl="0" algn="l">
              <a:lnSpc>
                <a:spcPct val="108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/bin 		</a:t>
            </a:r>
            <a:r>
              <a:rPr b="1" i="0" lang="en-US" sz="2200" u="none" cap="none" strike="noStrike">
                <a:solidFill>
                  <a:srgbClr val="E36C09"/>
                </a:solidFill>
                <a:latin typeface="Calibri"/>
                <a:ea typeface="Calibri"/>
                <a:cs typeface="Calibri"/>
                <a:sym typeface="Calibri"/>
              </a:rPr>
              <a:t>Main commands, shell, programs</a:t>
            </a:r>
            <a:endParaRPr b="1" i="0" sz="2200" u="none" cap="none" strike="noStrike">
              <a:solidFill>
                <a:srgbClr val="E36C09"/>
              </a:solidFill>
              <a:latin typeface="Calibri"/>
              <a:ea typeface="Calibri"/>
              <a:cs typeface="Calibri"/>
              <a:sym typeface="Calibri"/>
            </a:endParaRPr>
          </a:p>
          <a:p>
            <a:pPr indent="0" lvl="0" marL="0" marR="0" rtl="0" algn="l">
              <a:lnSpc>
                <a:spcPct val="108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/usr, /opt	</a:t>
            </a:r>
            <a:r>
              <a:rPr b="1" i="0" lang="en-US" sz="2200" u="none" cap="none" strike="noStrike">
                <a:solidFill>
                  <a:srgbClr val="E46C0A"/>
                </a:solidFill>
                <a:latin typeface="Calibri"/>
                <a:ea typeface="Calibri"/>
                <a:cs typeface="Calibri"/>
                <a:sym typeface="Calibri"/>
              </a:rPr>
              <a:t>Applications and user libraries </a:t>
            </a:r>
            <a:endParaRPr b="1" i="0" sz="2200" u="none" cap="none" strike="noStrike">
              <a:solidFill>
                <a:srgbClr val="E46C0A"/>
              </a:solidFill>
              <a:latin typeface="Calibri"/>
              <a:ea typeface="Calibri"/>
              <a:cs typeface="Calibri"/>
              <a:sym typeface="Calibri"/>
            </a:endParaRPr>
          </a:p>
          <a:p>
            <a:pPr indent="0" lvl="0" marL="0" marR="0" rtl="0" algn="l">
              <a:lnSpc>
                <a:spcPct val="108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/usr/bin	</a:t>
            </a:r>
            <a:r>
              <a:rPr b="1" i="0" lang="en-US" sz="2200" u="none" cap="none" strike="noStrike">
                <a:solidFill>
                  <a:srgbClr val="E46C0A"/>
                </a:solidFill>
                <a:latin typeface="Calibri"/>
                <a:ea typeface="Calibri"/>
                <a:cs typeface="Calibri"/>
                <a:sym typeface="Calibri"/>
              </a:rPr>
              <a:t>Other commands	</a:t>
            </a:r>
            <a:endParaRPr b="0" i="0" sz="1400" u="none" cap="none" strike="noStrike">
              <a:solidFill>
                <a:srgbClr val="000000"/>
              </a:solidFill>
              <a:latin typeface="Arial"/>
              <a:ea typeface="Arial"/>
              <a:cs typeface="Arial"/>
              <a:sym typeface="Arial"/>
            </a:endParaRPr>
          </a:p>
          <a:p>
            <a:pPr indent="0" lvl="0" marL="0" marR="0" rtl="0" algn="l">
              <a:lnSpc>
                <a:spcPct val="108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/home		</a:t>
            </a:r>
            <a:r>
              <a:rPr b="1" i="0" lang="en-US" sz="2200" u="none" cap="none" strike="noStrike">
                <a:solidFill>
                  <a:srgbClr val="E46C0A"/>
                </a:solidFill>
                <a:latin typeface="Calibri"/>
                <a:ea typeface="Calibri"/>
                <a:cs typeface="Calibri"/>
                <a:sym typeface="Calibri"/>
              </a:rPr>
              <a:t>User directory (one per user, name= login) </a:t>
            </a:r>
            <a:endParaRPr b="0" i="0" sz="1400" u="none" cap="none" strike="noStrike">
              <a:solidFill>
                <a:srgbClr val="000000"/>
              </a:solidFill>
              <a:latin typeface="Arial"/>
              <a:ea typeface="Arial"/>
              <a:cs typeface="Arial"/>
              <a:sym typeface="Arial"/>
            </a:endParaRPr>
          </a:p>
        </p:txBody>
      </p:sp>
      <p:sp>
        <p:nvSpPr>
          <p:cNvPr id="500" name="Google Shape;500;p3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file tree - Filesystem</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314201e41f0_0_61"/>
          <p:cNvSpPr/>
          <p:nvPr/>
        </p:nvSpPr>
        <p:spPr>
          <a:xfrm>
            <a:off x="4637550" y="1709400"/>
            <a:ext cx="4194900" cy="201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4" name="Google Shape;244;g314201e41f0_0_61"/>
          <p:cNvSpPr/>
          <p:nvPr/>
        </p:nvSpPr>
        <p:spPr>
          <a:xfrm>
            <a:off x="141750" y="1709400"/>
            <a:ext cx="4093500" cy="201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5" name="Google Shape;245;g314201e41f0_0_61"/>
          <p:cNvSpPr txBox="1"/>
          <p:nvPr/>
        </p:nvSpPr>
        <p:spPr>
          <a:xfrm>
            <a:off x="647675" y="986200"/>
            <a:ext cx="6092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Communities of Practice (CoP) network open in February 2024</a:t>
            </a:r>
            <a:endParaRPr>
              <a:latin typeface="Calibri"/>
              <a:ea typeface="Calibri"/>
              <a:cs typeface="Calibri"/>
              <a:sym typeface="Calibri"/>
            </a:endParaRPr>
          </a:p>
        </p:txBody>
      </p:sp>
      <p:pic>
        <p:nvPicPr>
          <p:cNvPr id="246" name="Google Shape;246;g314201e41f0_0_61"/>
          <p:cNvPicPr preferRelativeResize="0"/>
          <p:nvPr/>
        </p:nvPicPr>
        <p:blipFill>
          <a:blip r:embed="rId3">
            <a:alphaModFix/>
          </a:blip>
          <a:stretch>
            <a:fillRect/>
          </a:stretch>
        </p:blipFill>
        <p:spPr>
          <a:xfrm>
            <a:off x="8463799" y="6131669"/>
            <a:ext cx="572175" cy="472871"/>
          </a:xfrm>
          <a:prstGeom prst="rect">
            <a:avLst/>
          </a:prstGeom>
          <a:noFill/>
          <a:ln>
            <a:noFill/>
          </a:ln>
        </p:spPr>
      </p:pic>
      <p:sp>
        <p:nvSpPr>
          <p:cNvPr id="247" name="Google Shape;247;g314201e41f0_0_61"/>
          <p:cNvSpPr txBox="1"/>
          <p:nvPr/>
        </p:nvSpPr>
        <p:spPr>
          <a:xfrm>
            <a:off x="52475" y="165767"/>
            <a:ext cx="8983500" cy="484800"/>
          </a:xfrm>
          <a:prstGeom prst="rect">
            <a:avLst/>
          </a:prstGeom>
          <a:noFill/>
          <a:ln>
            <a:noFill/>
          </a:ln>
        </p:spPr>
        <p:txBody>
          <a:bodyPr anchorCtr="0" anchor="t" bIns="34275" lIns="68575" spcFirstLastPara="1" rIns="68575" wrap="square" tIns="34275">
            <a:spAutoFit/>
          </a:bodyPr>
          <a:lstStyle/>
          <a:p>
            <a:pPr indent="342900" lvl="0" marL="0" rtl="0" algn="ctr">
              <a:spcBef>
                <a:spcPts val="0"/>
              </a:spcBef>
              <a:spcAft>
                <a:spcPts val="0"/>
              </a:spcAft>
              <a:buSzPts val="1100"/>
              <a:buNone/>
            </a:pPr>
            <a:r>
              <a:rPr b="1" lang="en-US" sz="2700">
                <a:solidFill>
                  <a:srgbClr val="1155CC"/>
                </a:solidFill>
                <a:latin typeface="Short Stack"/>
                <a:ea typeface="Short Stack"/>
                <a:cs typeface="Short Stack"/>
                <a:sym typeface="Short Stack"/>
              </a:rPr>
              <a:t>ISI network (IRD Scientific Computing)</a:t>
            </a:r>
            <a:endParaRPr b="1" sz="2700">
              <a:solidFill>
                <a:srgbClr val="1155CC"/>
              </a:solidFill>
              <a:latin typeface="Short Stack"/>
              <a:ea typeface="Short Stack"/>
              <a:cs typeface="Short Stack"/>
              <a:sym typeface="Short Stack"/>
            </a:endParaRPr>
          </a:p>
        </p:txBody>
      </p:sp>
      <p:pic>
        <p:nvPicPr>
          <p:cNvPr id="248" name="Google Shape;248;g314201e41f0_0_61"/>
          <p:cNvPicPr preferRelativeResize="0"/>
          <p:nvPr/>
        </p:nvPicPr>
        <p:blipFill>
          <a:blip r:embed="rId4">
            <a:alphaModFix/>
          </a:blip>
          <a:stretch>
            <a:fillRect/>
          </a:stretch>
        </p:blipFill>
        <p:spPr>
          <a:xfrm>
            <a:off x="444725" y="1766733"/>
            <a:ext cx="771475" cy="771475"/>
          </a:xfrm>
          <a:prstGeom prst="rect">
            <a:avLst/>
          </a:prstGeom>
          <a:noFill/>
          <a:ln>
            <a:noFill/>
          </a:ln>
        </p:spPr>
      </p:pic>
      <p:sp>
        <p:nvSpPr>
          <p:cNvPr id="249" name="Google Shape;249;g314201e41f0_0_61"/>
          <p:cNvSpPr txBox="1"/>
          <p:nvPr/>
        </p:nvSpPr>
        <p:spPr>
          <a:xfrm>
            <a:off x="1279200" y="2011200"/>
            <a:ext cx="1282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104 members </a:t>
            </a:r>
            <a:endParaRPr>
              <a:solidFill>
                <a:schemeClr val="dk1"/>
              </a:solidFill>
              <a:latin typeface="Calibri"/>
              <a:ea typeface="Calibri"/>
              <a:cs typeface="Calibri"/>
              <a:sym typeface="Calibri"/>
            </a:endParaRPr>
          </a:p>
        </p:txBody>
      </p:sp>
      <p:sp>
        <p:nvSpPr>
          <p:cNvPr id="250" name="Google Shape;250;g314201e41f0_0_61"/>
          <p:cNvSpPr txBox="1"/>
          <p:nvPr/>
        </p:nvSpPr>
        <p:spPr>
          <a:xfrm>
            <a:off x="191700" y="2797900"/>
            <a:ext cx="4119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IRD staff or partners who produce, manage or use scientific digital tools</a:t>
            </a:r>
            <a:endParaRPr/>
          </a:p>
        </p:txBody>
      </p:sp>
      <p:sp>
        <p:nvSpPr>
          <p:cNvPr id="251" name="Google Shape;251;g314201e41f0_0_61"/>
          <p:cNvSpPr txBox="1"/>
          <p:nvPr/>
        </p:nvSpPr>
        <p:spPr>
          <a:xfrm>
            <a:off x="4692650" y="1739800"/>
            <a:ext cx="107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Exchange</a:t>
            </a:r>
            <a:endParaRPr/>
          </a:p>
        </p:txBody>
      </p:sp>
      <p:sp>
        <p:nvSpPr>
          <p:cNvPr id="252" name="Google Shape;252;g314201e41f0_0_61"/>
          <p:cNvSpPr txBox="1"/>
          <p:nvPr/>
        </p:nvSpPr>
        <p:spPr>
          <a:xfrm>
            <a:off x="6204100" y="1739800"/>
            <a:ext cx="107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Share</a:t>
            </a:r>
            <a:endParaRPr/>
          </a:p>
        </p:txBody>
      </p:sp>
      <p:sp>
        <p:nvSpPr>
          <p:cNvPr id="253" name="Google Shape;253;g314201e41f0_0_61"/>
          <p:cNvSpPr txBox="1"/>
          <p:nvPr/>
        </p:nvSpPr>
        <p:spPr>
          <a:xfrm>
            <a:off x="7646425" y="1739800"/>
            <a:ext cx="107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extLst>
                  <a:ext uri="http://customooxmlschemas.google.com/">
                    <go:slidesCustomData xmlns:go="http://customooxmlschemas.google.com/" textRoundtripDataId="0"/>
                  </a:ext>
                </a:extLst>
              </a:rPr>
              <a:t>Mutualize</a:t>
            </a:r>
            <a:endParaRPr/>
          </a:p>
        </p:txBody>
      </p:sp>
      <p:pic>
        <p:nvPicPr>
          <p:cNvPr id="254" name="Google Shape;254;g314201e41f0_0_61"/>
          <p:cNvPicPr preferRelativeResize="0"/>
          <p:nvPr/>
        </p:nvPicPr>
        <p:blipFill>
          <a:blip r:embed="rId5">
            <a:alphaModFix/>
          </a:blip>
          <a:stretch>
            <a:fillRect/>
          </a:stretch>
        </p:blipFill>
        <p:spPr>
          <a:xfrm>
            <a:off x="4797150" y="2313167"/>
            <a:ext cx="606175" cy="606175"/>
          </a:xfrm>
          <a:prstGeom prst="rect">
            <a:avLst/>
          </a:prstGeom>
          <a:noFill/>
          <a:ln>
            <a:noFill/>
          </a:ln>
        </p:spPr>
      </p:pic>
      <p:pic>
        <p:nvPicPr>
          <p:cNvPr id="255" name="Google Shape;255;g314201e41f0_0_61"/>
          <p:cNvPicPr preferRelativeResize="0"/>
          <p:nvPr/>
        </p:nvPicPr>
        <p:blipFill>
          <a:blip r:embed="rId6">
            <a:alphaModFix/>
          </a:blip>
          <a:stretch>
            <a:fillRect/>
          </a:stretch>
        </p:blipFill>
        <p:spPr>
          <a:xfrm>
            <a:off x="6336600" y="2365150"/>
            <a:ext cx="528200" cy="528200"/>
          </a:xfrm>
          <a:prstGeom prst="rect">
            <a:avLst/>
          </a:prstGeom>
          <a:noFill/>
          <a:ln>
            <a:noFill/>
          </a:ln>
        </p:spPr>
      </p:pic>
      <p:pic>
        <p:nvPicPr>
          <p:cNvPr id="256" name="Google Shape;256;g314201e41f0_0_61"/>
          <p:cNvPicPr preferRelativeResize="0"/>
          <p:nvPr/>
        </p:nvPicPr>
        <p:blipFill>
          <a:blip r:embed="rId7">
            <a:alphaModFix/>
          </a:blip>
          <a:stretch>
            <a:fillRect/>
          </a:stretch>
        </p:blipFill>
        <p:spPr>
          <a:xfrm>
            <a:off x="7796225" y="2335835"/>
            <a:ext cx="572175" cy="572175"/>
          </a:xfrm>
          <a:prstGeom prst="rect">
            <a:avLst/>
          </a:prstGeom>
          <a:noFill/>
          <a:ln>
            <a:noFill/>
          </a:ln>
        </p:spPr>
      </p:pic>
      <p:sp>
        <p:nvSpPr>
          <p:cNvPr id="257" name="Google Shape;257;g314201e41f0_0_61"/>
          <p:cNvSpPr txBox="1"/>
          <p:nvPr/>
        </p:nvSpPr>
        <p:spPr>
          <a:xfrm>
            <a:off x="129000" y="4247167"/>
            <a:ext cx="3875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dk1"/>
                </a:solidFill>
                <a:latin typeface="Calibri"/>
                <a:ea typeface="Calibri"/>
                <a:cs typeface="Calibri"/>
                <a:sym typeface="Calibri"/>
              </a:rPr>
              <a:t>2 first CoPs : </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Collaborative software development</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Health research data management</a:t>
            </a:r>
            <a:endParaRPr>
              <a:solidFill>
                <a:schemeClr val="dk1"/>
              </a:solidFill>
              <a:latin typeface="Calibri"/>
              <a:ea typeface="Calibri"/>
              <a:cs typeface="Calibri"/>
              <a:sym typeface="Calibri"/>
            </a:endParaRPr>
          </a:p>
        </p:txBody>
      </p:sp>
      <p:sp>
        <p:nvSpPr>
          <p:cNvPr id="258" name="Google Shape;258;g314201e41f0_0_61"/>
          <p:cNvSpPr txBox="1"/>
          <p:nvPr/>
        </p:nvSpPr>
        <p:spPr>
          <a:xfrm>
            <a:off x="4568550" y="4145567"/>
            <a:ext cx="42285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dk1"/>
                </a:solidFill>
                <a:latin typeface="Calibri"/>
                <a:ea typeface="Calibri"/>
                <a:cs typeface="Calibri"/>
                <a:sym typeface="Calibri"/>
              </a:rPr>
              <a:t>Organisation:</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Shared training WG</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Coordination: Coordination Committee (network coordinator, coordinators for each of the CoPs), videoconferences, annual seminar, etc.</a:t>
            </a:r>
            <a:endParaRPr>
              <a:solidFill>
                <a:schemeClr val="dk1"/>
              </a:solidFill>
              <a:latin typeface="Calibri"/>
              <a:ea typeface="Calibri"/>
              <a:cs typeface="Calibri"/>
              <a:sym typeface="Calibri"/>
            </a:endParaRPr>
          </a:p>
        </p:txBody>
      </p:sp>
      <p:sp>
        <p:nvSpPr>
          <p:cNvPr id="259" name="Google Shape;259;g314201e41f0_0_61"/>
          <p:cNvSpPr txBox="1"/>
          <p:nvPr/>
        </p:nvSpPr>
        <p:spPr>
          <a:xfrm>
            <a:off x="2605075" y="1799400"/>
            <a:ext cx="1403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i="1" lang="en-US" sz="900">
                <a:solidFill>
                  <a:schemeClr val="dk1"/>
                </a:solidFill>
                <a:latin typeface="Calibri"/>
                <a:ea typeface="Calibri"/>
                <a:cs typeface="Calibri"/>
                <a:sym typeface="Calibri"/>
              </a:rPr>
              <a:t>volunteering</a:t>
            </a:r>
            <a:endParaRPr i="1" sz="9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i="1" lang="en-US" sz="900">
                <a:solidFill>
                  <a:schemeClr val="dk1"/>
                </a:solidFill>
                <a:latin typeface="Calibri"/>
                <a:ea typeface="Calibri"/>
                <a:cs typeface="Calibri"/>
                <a:sym typeface="Calibri"/>
              </a:rPr>
              <a:t>collegiality</a:t>
            </a:r>
            <a:endParaRPr i="1" sz="9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i="1" lang="en-US" sz="900">
                <a:solidFill>
                  <a:schemeClr val="dk1"/>
                </a:solidFill>
                <a:latin typeface="Calibri"/>
                <a:ea typeface="Calibri"/>
                <a:cs typeface="Calibri"/>
                <a:sym typeface="Calibri"/>
              </a:rPr>
              <a:t>sharing information</a:t>
            </a:r>
            <a:endParaRPr i="1" sz="900">
              <a:solidFill>
                <a:schemeClr val="dk1"/>
              </a:solidFill>
              <a:latin typeface="Calibri"/>
              <a:ea typeface="Calibri"/>
              <a:cs typeface="Calibri"/>
              <a:sym typeface="Calibri"/>
            </a:endParaRPr>
          </a:p>
          <a:p>
            <a:pPr indent="0" lvl="0" marL="0" rtl="0" algn="l">
              <a:spcBef>
                <a:spcPts val="0"/>
              </a:spcBef>
              <a:spcAft>
                <a:spcPts val="0"/>
              </a:spcAft>
              <a:buNone/>
            </a:pPr>
            <a:r>
              <a:rPr i="1" lang="en-US" sz="900">
                <a:solidFill>
                  <a:schemeClr val="dk1"/>
                </a:solidFill>
                <a:latin typeface="Calibri"/>
                <a:ea typeface="Calibri"/>
                <a:cs typeface="Calibri"/>
                <a:sym typeface="Calibri"/>
              </a:rPr>
              <a:t>respect for others</a:t>
            </a:r>
            <a:endParaRPr i="1" sz="900">
              <a:solidFill>
                <a:schemeClr val="dk1"/>
              </a:solidFill>
              <a:latin typeface="Calibri"/>
              <a:ea typeface="Calibri"/>
              <a:cs typeface="Calibri"/>
              <a:sym typeface="Calibri"/>
            </a:endParaRPr>
          </a:p>
        </p:txBody>
      </p:sp>
      <p:sp>
        <p:nvSpPr>
          <p:cNvPr id="260" name="Google Shape;260;g314201e41f0_0_61"/>
          <p:cNvSpPr txBox="1"/>
          <p:nvPr/>
        </p:nvSpPr>
        <p:spPr>
          <a:xfrm>
            <a:off x="6275150" y="3069400"/>
            <a:ext cx="1403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i="1" lang="en-US" sz="900">
                <a:solidFill>
                  <a:schemeClr val="dk1"/>
                </a:solidFill>
                <a:latin typeface="Calibri"/>
                <a:ea typeface="Calibri"/>
                <a:cs typeface="Calibri"/>
                <a:sym typeface="Calibri"/>
              </a:rPr>
              <a:t>issues</a:t>
            </a:r>
            <a:endParaRPr i="1" sz="900">
              <a:solidFill>
                <a:schemeClr val="dk1"/>
              </a:solidFill>
              <a:latin typeface="Calibri"/>
              <a:ea typeface="Calibri"/>
              <a:cs typeface="Calibri"/>
              <a:sym typeface="Calibri"/>
            </a:endParaRPr>
          </a:p>
          <a:p>
            <a:pPr indent="0" lvl="0" marL="0" rtl="0" algn="l">
              <a:spcBef>
                <a:spcPts val="0"/>
              </a:spcBef>
              <a:spcAft>
                <a:spcPts val="0"/>
              </a:spcAft>
              <a:buNone/>
            </a:pPr>
            <a:r>
              <a:rPr i="1" lang="en-US" sz="900">
                <a:solidFill>
                  <a:schemeClr val="dk1"/>
                </a:solidFill>
                <a:latin typeface="Calibri"/>
                <a:ea typeface="Calibri"/>
                <a:cs typeface="Calibri"/>
                <a:sym typeface="Calibri"/>
              </a:rPr>
              <a:t>needs</a:t>
            </a:r>
            <a:endParaRPr i="1" sz="900">
              <a:solidFill>
                <a:schemeClr val="dk1"/>
              </a:solidFill>
              <a:latin typeface="Calibri"/>
              <a:ea typeface="Calibri"/>
              <a:cs typeface="Calibri"/>
              <a:sym typeface="Calibri"/>
            </a:endParaRPr>
          </a:p>
        </p:txBody>
      </p:sp>
      <p:sp>
        <p:nvSpPr>
          <p:cNvPr id="261" name="Google Shape;261;g314201e41f0_0_61"/>
          <p:cNvSpPr txBox="1"/>
          <p:nvPr/>
        </p:nvSpPr>
        <p:spPr>
          <a:xfrm>
            <a:off x="7646425" y="3099433"/>
            <a:ext cx="1403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i="1" lang="en-US" sz="900">
                <a:solidFill>
                  <a:schemeClr val="dk1"/>
                </a:solidFill>
                <a:latin typeface="Calibri"/>
                <a:ea typeface="Calibri"/>
                <a:cs typeface="Calibri"/>
                <a:sym typeface="Calibri"/>
              </a:rPr>
              <a:t>training</a:t>
            </a:r>
            <a:endParaRPr i="1" sz="900">
              <a:solidFill>
                <a:schemeClr val="dk1"/>
              </a:solidFill>
              <a:latin typeface="Calibri"/>
              <a:ea typeface="Calibri"/>
              <a:cs typeface="Calibri"/>
              <a:sym typeface="Calibri"/>
            </a:endParaRPr>
          </a:p>
          <a:p>
            <a:pPr indent="0" lvl="0" marL="0" rtl="0" algn="l">
              <a:spcBef>
                <a:spcPts val="0"/>
              </a:spcBef>
              <a:spcAft>
                <a:spcPts val="0"/>
              </a:spcAft>
              <a:buNone/>
            </a:pPr>
            <a:r>
              <a:rPr i="1" lang="en-US" sz="900">
                <a:solidFill>
                  <a:schemeClr val="dk1"/>
                </a:solidFill>
                <a:latin typeface="Calibri"/>
                <a:ea typeface="Calibri"/>
                <a:cs typeface="Calibri"/>
                <a:sym typeface="Calibri"/>
              </a:rPr>
              <a:t>documentation</a:t>
            </a:r>
            <a:endParaRPr i="1" sz="900">
              <a:solidFill>
                <a:schemeClr val="dk1"/>
              </a:solidFill>
              <a:latin typeface="Calibri"/>
              <a:ea typeface="Calibri"/>
              <a:cs typeface="Calibri"/>
              <a:sym typeface="Calibri"/>
            </a:endParaRPr>
          </a:p>
        </p:txBody>
      </p:sp>
      <p:sp>
        <p:nvSpPr>
          <p:cNvPr id="262" name="Google Shape;262;g314201e41f0_0_61"/>
          <p:cNvSpPr txBox="1"/>
          <p:nvPr/>
        </p:nvSpPr>
        <p:spPr>
          <a:xfrm>
            <a:off x="238650" y="6131667"/>
            <a:ext cx="4558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chemeClr val="dk1"/>
                </a:solidFill>
                <a:latin typeface="Calibri"/>
                <a:ea typeface="Calibri"/>
                <a:cs typeface="Calibri"/>
                <a:sym typeface="Calibri"/>
              </a:rPr>
              <a:t>Collaborative space: </a:t>
            </a:r>
            <a:r>
              <a:rPr lang="en-US">
                <a:solidFill>
                  <a:schemeClr val="dk1"/>
                </a:solidFill>
                <a:latin typeface="Calibri"/>
                <a:ea typeface="Calibri"/>
                <a:cs typeface="Calibri"/>
                <a:sym typeface="Calibri"/>
              </a:rPr>
              <a:t>discussion forum, wikis</a:t>
            </a:r>
            <a:endParaRPr/>
          </a:p>
        </p:txBody>
      </p:sp>
      <p:sp>
        <p:nvSpPr>
          <p:cNvPr id="263" name="Google Shape;263;g314201e41f0_0_61"/>
          <p:cNvSpPr txBox="1"/>
          <p:nvPr/>
        </p:nvSpPr>
        <p:spPr>
          <a:xfrm>
            <a:off x="4719350" y="3153867"/>
            <a:ext cx="14034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900">
                <a:solidFill>
                  <a:schemeClr val="dk1"/>
                </a:solidFill>
                <a:latin typeface="Calibri"/>
                <a:ea typeface="Calibri"/>
                <a:cs typeface="Calibri"/>
                <a:sym typeface="Calibri"/>
              </a:rPr>
              <a:t>skills development</a:t>
            </a:r>
            <a:endParaRPr i="1" sz="900">
              <a:solidFill>
                <a:schemeClr val="dk1"/>
              </a:solidFill>
              <a:latin typeface="Calibri"/>
              <a:ea typeface="Calibri"/>
              <a:cs typeface="Calibri"/>
              <a:sym typeface="Calibri"/>
            </a:endParaRPr>
          </a:p>
        </p:txBody>
      </p:sp>
      <p:sp>
        <p:nvSpPr>
          <p:cNvPr id="264" name="Google Shape;264;g314201e41f0_0_61"/>
          <p:cNvSpPr txBox="1"/>
          <p:nvPr/>
        </p:nvSpPr>
        <p:spPr>
          <a:xfrm>
            <a:off x="5970350" y="6281717"/>
            <a:ext cx="2091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latin typeface="Calibri"/>
                <a:ea typeface="Calibri"/>
                <a:cs typeface="Calibri"/>
                <a:sym typeface="Calibri"/>
                <a:hlinkClick r:id="rId8"/>
              </a:rPr>
              <a:t>hugo.catherine@ird.fr</a:t>
            </a:r>
            <a:r>
              <a:rPr lang="en-US">
                <a:latin typeface="Calibri"/>
                <a:ea typeface="Calibri"/>
                <a:cs typeface="Calibri"/>
                <a:sym typeface="Calibri"/>
              </a:rPr>
              <a:t> </a:t>
            </a:r>
            <a:endParaRPr>
              <a:latin typeface="Calibri"/>
              <a:ea typeface="Calibri"/>
              <a:cs typeface="Calibri"/>
              <a:sym typeface="Calibri"/>
            </a:endParaRPr>
          </a:p>
        </p:txBody>
      </p:sp>
      <p:pic>
        <p:nvPicPr>
          <p:cNvPr id="265" name="Google Shape;265;g314201e41f0_0_61"/>
          <p:cNvPicPr preferRelativeResize="0"/>
          <p:nvPr/>
        </p:nvPicPr>
        <p:blipFill>
          <a:blip r:embed="rId9">
            <a:alphaModFix/>
          </a:blip>
          <a:stretch>
            <a:fillRect/>
          </a:stretch>
        </p:blipFill>
        <p:spPr>
          <a:xfrm>
            <a:off x="7822250" y="6062933"/>
            <a:ext cx="572175" cy="5721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g3146952714a_0_2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07" name="Google Shape;507;g3146952714a_0_2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08" name="Google Shape;508;g3146952714a_0_22"/>
          <p:cNvSpPr/>
          <p:nvPr/>
        </p:nvSpPr>
        <p:spPr>
          <a:xfrm>
            <a:off x="871975" y="1444175"/>
            <a:ext cx="7531200" cy="5199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09" name="Google Shape;509;g3146952714a_0_2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pic>
        <p:nvPicPr>
          <p:cNvPr id="510" name="Google Shape;510;g3146952714a_0_22"/>
          <p:cNvPicPr preferRelativeResize="0"/>
          <p:nvPr/>
        </p:nvPicPr>
        <p:blipFill>
          <a:blip r:embed="rId3">
            <a:alphaModFix/>
          </a:blip>
          <a:stretch>
            <a:fillRect/>
          </a:stretch>
        </p:blipFill>
        <p:spPr>
          <a:xfrm>
            <a:off x="391175" y="2489824"/>
            <a:ext cx="4491837" cy="2687520"/>
          </a:xfrm>
          <a:prstGeom prst="rect">
            <a:avLst/>
          </a:prstGeom>
          <a:noFill/>
          <a:ln>
            <a:noFill/>
          </a:ln>
        </p:spPr>
      </p:pic>
      <p:sp>
        <p:nvSpPr>
          <p:cNvPr id="511" name="Google Shape;511;g3146952714a_0_2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g3146952714a_0_108"/>
          <p:cNvSpPr txBox="1"/>
          <p:nvPr/>
        </p:nvSpPr>
        <p:spPr>
          <a:xfrm>
            <a:off x="5795850" y="2591417"/>
            <a:ext cx="2607300" cy="2115300"/>
          </a:xfrm>
          <a:prstGeom prst="rect">
            <a:avLst/>
          </a:prstGeom>
          <a:noFill/>
          <a:ln>
            <a:noFill/>
          </a:ln>
        </p:spPr>
        <p:txBody>
          <a:bodyPr anchorCtr="0" anchor="ctr" bIns="101825" lIns="101825" spcFirstLastPara="1" rIns="101825" wrap="square" tIns="101825">
            <a:noAutofit/>
          </a:bodyPr>
          <a:lstStyle/>
          <a:p>
            <a:pPr indent="-254000" lvl="0" marL="254000" rtl="0" algn="l">
              <a:lnSpc>
                <a:spcPct val="150000"/>
              </a:lnSpc>
              <a:spcBef>
                <a:spcPts val="0"/>
              </a:spcBef>
              <a:spcAft>
                <a:spcPts val="0"/>
              </a:spcAft>
              <a:buClr>
                <a:srgbClr val="75B5AA"/>
              </a:buClr>
              <a:buSzPts val="2000"/>
              <a:buFont typeface="Calibri"/>
              <a:buChar char="●"/>
            </a:pPr>
            <a:r>
              <a:rPr b="1" lang="en-US" sz="2000">
                <a:solidFill>
                  <a:srgbClr val="75B5AA"/>
                </a:solidFill>
                <a:latin typeface="Calibri"/>
                <a:ea typeface="Calibri"/>
                <a:cs typeface="Calibri"/>
                <a:sym typeface="Calibri"/>
              </a:rPr>
              <a:t>Absolute Path</a:t>
            </a:r>
            <a:endParaRPr b="1" sz="2000">
              <a:solidFill>
                <a:srgbClr val="75B5AA"/>
              </a:solidFill>
              <a:latin typeface="Calibri"/>
              <a:ea typeface="Calibri"/>
              <a:cs typeface="Calibri"/>
              <a:sym typeface="Calibri"/>
            </a:endParaRPr>
          </a:p>
          <a:p>
            <a:pPr indent="0" lvl="0" marL="254000" rtl="0" algn="l">
              <a:lnSpc>
                <a:spcPct val="150000"/>
              </a:lnSpc>
              <a:spcBef>
                <a:spcPts val="0"/>
              </a:spcBef>
              <a:spcAft>
                <a:spcPts val="0"/>
              </a:spcAft>
              <a:buNone/>
            </a:pPr>
            <a:r>
              <a:t/>
            </a:r>
            <a:endParaRPr b="1" sz="2000">
              <a:solidFill>
                <a:srgbClr val="75B5AA"/>
              </a:solidFill>
              <a:latin typeface="Calibri"/>
              <a:ea typeface="Calibri"/>
              <a:cs typeface="Calibri"/>
              <a:sym typeface="Calibri"/>
            </a:endParaRPr>
          </a:p>
          <a:p>
            <a:pPr indent="-254000" lvl="0" marL="254000" rtl="0" algn="l">
              <a:lnSpc>
                <a:spcPct val="150000"/>
              </a:lnSpc>
              <a:spcBef>
                <a:spcPts val="0"/>
              </a:spcBef>
              <a:spcAft>
                <a:spcPts val="0"/>
              </a:spcAft>
              <a:buClr>
                <a:srgbClr val="75B5AA"/>
              </a:buClr>
              <a:buSzPts val="2000"/>
              <a:buFont typeface="Calibri"/>
              <a:buChar char="●"/>
            </a:pPr>
            <a:r>
              <a:rPr b="1" lang="en-US" sz="2000">
                <a:solidFill>
                  <a:srgbClr val="75B5AA"/>
                </a:solidFill>
                <a:latin typeface="Calibri"/>
                <a:ea typeface="Calibri"/>
                <a:cs typeface="Calibri"/>
                <a:sym typeface="Calibri"/>
              </a:rPr>
              <a:t>Relative Path</a:t>
            </a:r>
            <a:endParaRPr b="1" sz="2000">
              <a:solidFill>
                <a:srgbClr val="75B5AA"/>
              </a:solidFill>
              <a:latin typeface="Calibri"/>
              <a:ea typeface="Calibri"/>
              <a:cs typeface="Calibri"/>
              <a:sym typeface="Calibri"/>
            </a:endParaRPr>
          </a:p>
          <a:p>
            <a:pPr indent="0" lvl="0" marL="254000" rtl="0" algn="l">
              <a:lnSpc>
                <a:spcPct val="150000"/>
              </a:lnSpc>
              <a:spcBef>
                <a:spcPts val="0"/>
              </a:spcBef>
              <a:spcAft>
                <a:spcPts val="0"/>
              </a:spcAft>
              <a:buNone/>
            </a:pPr>
            <a:r>
              <a:rPr b="1" lang="en-US" sz="2000">
                <a:solidFill>
                  <a:srgbClr val="75B5AA"/>
                </a:solidFill>
                <a:latin typeface="Calibri"/>
                <a:ea typeface="Calibri"/>
                <a:cs typeface="Calibri"/>
                <a:sym typeface="Calibri"/>
              </a:rPr>
              <a:t>  </a:t>
            </a:r>
            <a:endParaRPr b="1" sz="2000">
              <a:solidFill>
                <a:srgbClr val="75B5AA"/>
              </a:solidFill>
            </a:endParaRPr>
          </a:p>
        </p:txBody>
      </p:sp>
      <p:sp>
        <p:nvSpPr>
          <p:cNvPr id="518" name="Google Shape;518;g3146952714a_0_108"/>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19" name="Google Shape;519;g3146952714a_0_10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20" name="Google Shape;520;g3146952714a_0_108"/>
          <p:cNvSpPr/>
          <p:nvPr/>
        </p:nvSpPr>
        <p:spPr>
          <a:xfrm>
            <a:off x="871975" y="1444175"/>
            <a:ext cx="7531200" cy="5199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21" name="Google Shape;521;g3146952714a_0_10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pic>
        <p:nvPicPr>
          <p:cNvPr id="522" name="Google Shape;522;g3146952714a_0_108"/>
          <p:cNvPicPr preferRelativeResize="0"/>
          <p:nvPr/>
        </p:nvPicPr>
        <p:blipFill>
          <a:blip r:embed="rId3">
            <a:alphaModFix/>
          </a:blip>
          <a:stretch>
            <a:fillRect/>
          </a:stretch>
        </p:blipFill>
        <p:spPr>
          <a:xfrm>
            <a:off x="391175" y="2489824"/>
            <a:ext cx="4491837" cy="2687520"/>
          </a:xfrm>
          <a:prstGeom prst="rect">
            <a:avLst/>
          </a:prstGeom>
          <a:noFill/>
          <a:ln>
            <a:noFill/>
          </a:ln>
        </p:spPr>
      </p:pic>
      <p:pic>
        <p:nvPicPr>
          <p:cNvPr id="523" name="Google Shape;523;g3146952714a_0_108"/>
          <p:cNvPicPr preferRelativeResize="0"/>
          <p:nvPr/>
        </p:nvPicPr>
        <p:blipFill>
          <a:blip r:embed="rId4">
            <a:alphaModFix/>
          </a:blip>
          <a:stretch>
            <a:fillRect/>
          </a:stretch>
        </p:blipFill>
        <p:spPr>
          <a:xfrm>
            <a:off x="7896676" y="3468467"/>
            <a:ext cx="519900" cy="519900"/>
          </a:xfrm>
          <a:prstGeom prst="rect">
            <a:avLst/>
          </a:prstGeom>
          <a:noFill/>
          <a:ln>
            <a:noFill/>
          </a:ln>
        </p:spPr>
      </p:pic>
      <p:pic>
        <p:nvPicPr>
          <p:cNvPr id="524" name="Google Shape;524;g3146952714a_0_108"/>
          <p:cNvPicPr preferRelativeResize="0"/>
          <p:nvPr/>
        </p:nvPicPr>
        <p:blipFill>
          <a:blip r:embed="rId5">
            <a:alphaModFix/>
          </a:blip>
          <a:stretch>
            <a:fillRect/>
          </a:stretch>
        </p:blipFill>
        <p:spPr>
          <a:xfrm>
            <a:off x="7815475" y="2327267"/>
            <a:ext cx="653838" cy="653838"/>
          </a:xfrm>
          <a:prstGeom prst="rect">
            <a:avLst/>
          </a:prstGeom>
          <a:noFill/>
          <a:ln>
            <a:noFill/>
          </a:ln>
        </p:spPr>
      </p:pic>
      <p:sp>
        <p:nvSpPr>
          <p:cNvPr id="525" name="Google Shape;525;g3146952714a_0_108"/>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g3146952714a_0_121"/>
          <p:cNvSpPr txBox="1"/>
          <p:nvPr/>
        </p:nvSpPr>
        <p:spPr>
          <a:xfrm>
            <a:off x="5957200" y="2393975"/>
            <a:ext cx="1572300" cy="689700"/>
          </a:xfrm>
          <a:prstGeom prst="rect">
            <a:avLst/>
          </a:prstGeom>
          <a:solidFill>
            <a:schemeClr val="lt1"/>
          </a:solidFill>
          <a:ln>
            <a:noFill/>
          </a:ln>
        </p:spPr>
        <p:txBody>
          <a:bodyPr anchorCtr="0" anchor="ctr" bIns="101825" lIns="101825" spcFirstLastPara="1" rIns="101825" wrap="square" tIns="101825">
            <a:noAutofit/>
          </a:bodyPr>
          <a:lstStyle/>
          <a:p>
            <a:pPr indent="0" lvl="0" marL="0" marR="0" rtl="0" algn="ctr">
              <a:lnSpc>
                <a:spcPct val="100000"/>
              </a:lnSpc>
              <a:spcBef>
                <a:spcPts val="0"/>
              </a:spcBef>
              <a:spcAft>
                <a:spcPts val="0"/>
              </a:spcAft>
              <a:buNone/>
            </a:pPr>
            <a:r>
              <a:rPr b="1" lang="en-US" sz="2000">
                <a:solidFill>
                  <a:srgbClr val="75B5AA"/>
                </a:solidFill>
                <a:latin typeface="Calibri"/>
                <a:ea typeface="Calibri"/>
                <a:cs typeface="Calibri"/>
                <a:sym typeface="Calibri"/>
              </a:rPr>
              <a:t>Relative Path</a:t>
            </a:r>
            <a:endParaRPr b="1" sz="2000">
              <a:solidFill>
                <a:srgbClr val="75B5AA"/>
              </a:solidFill>
              <a:latin typeface="Calibri"/>
              <a:ea typeface="Calibri"/>
              <a:cs typeface="Calibri"/>
              <a:sym typeface="Calibri"/>
            </a:endParaRPr>
          </a:p>
        </p:txBody>
      </p:sp>
      <p:sp>
        <p:nvSpPr>
          <p:cNvPr id="532" name="Google Shape;532;g3146952714a_0_121"/>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33" name="Google Shape;533;g3146952714a_0_12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34" name="Google Shape;534;g3146952714a_0_121"/>
          <p:cNvSpPr/>
          <p:nvPr/>
        </p:nvSpPr>
        <p:spPr>
          <a:xfrm>
            <a:off x="412425" y="1444174"/>
            <a:ext cx="7345200" cy="4317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35" name="Google Shape;535;g3146952714a_0_12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36" name="Google Shape;536;g3146952714a_0_121"/>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37" name="Google Shape;537;g3146952714a_0_121"/>
          <p:cNvSpPr/>
          <p:nvPr/>
        </p:nvSpPr>
        <p:spPr>
          <a:xfrm>
            <a:off x="237900" y="3134567"/>
            <a:ext cx="4127700" cy="27729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50800" lIns="50800" spcFirstLastPara="1" rIns="50800" wrap="square" tIns="50800">
            <a:noAutofit/>
          </a:bodyPr>
          <a:lstStyle/>
          <a:p>
            <a:pPr indent="-127000" lvl="0" marL="381000" rtl="0" algn="just">
              <a:spcBef>
                <a:spcPts val="0"/>
              </a:spcBef>
              <a:spcAft>
                <a:spcPts val="0"/>
              </a:spcAft>
              <a:buClr>
                <a:srgbClr val="75B5AA"/>
              </a:buClr>
              <a:buSzPts val="2000"/>
              <a:buFont typeface="Noto Sans Symbols"/>
              <a:buChar char="✓"/>
            </a:pPr>
            <a:r>
              <a:rPr lang="en-US" sz="2000">
                <a:solidFill>
                  <a:schemeClr val="dk1"/>
                </a:solidFill>
                <a:latin typeface="Calibri"/>
                <a:ea typeface="Calibri"/>
                <a:cs typeface="Calibri"/>
                <a:sym typeface="Calibri"/>
              </a:rPr>
              <a:t>Complete path of a file starting from the root directory /</a:t>
            </a:r>
            <a:endParaRPr sz="2000">
              <a:solidFill>
                <a:schemeClr val="dk1"/>
              </a:solidFill>
            </a:endParaRPr>
          </a:p>
          <a:p>
            <a:pPr indent="0" lvl="0" marL="508000" rtl="0" algn="just">
              <a:spcBef>
                <a:spcPts val="0"/>
              </a:spcBef>
              <a:spcAft>
                <a:spcPts val="0"/>
              </a:spcAft>
              <a:buNone/>
            </a:pPr>
            <a:r>
              <a:t/>
            </a:r>
            <a:endParaRPr sz="1300">
              <a:solidFill>
                <a:schemeClr val="dk1"/>
              </a:solidFill>
            </a:endParaRPr>
          </a:p>
          <a:p>
            <a:pPr indent="0" lvl="0" marL="762000" rtl="0" algn="just">
              <a:spcBef>
                <a:spcPts val="0"/>
              </a:spcBef>
              <a:spcAft>
                <a:spcPts val="0"/>
              </a:spcAft>
              <a:buNone/>
            </a:pPr>
            <a:r>
              <a:rPr b="1" lang="en-US" sz="2000">
                <a:solidFill>
                  <a:srgbClr val="262626"/>
                </a:solidFill>
                <a:latin typeface="Calibri"/>
                <a:ea typeface="Calibri"/>
                <a:cs typeface="Calibri"/>
                <a:sym typeface="Calibri"/>
              </a:rPr>
              <a:t> </a:t>
            </a:r>
            <a:endParaRPr b="1" sz="2000">
              <a:solidFill>
                <a:srgbClr val="262626"/>
              </a:solidFill>
              <a:latin typeface="Calibri"/>
              <a:ea typeface="Calibri"/>
              <a:cs typeface="Calibri"/>
              <a:sym typeface="Calibri"/>
            </a:endParaRPr>
          </a:p>
          <a:p>
            <a:pPr indent="0" lvl="0" marL="1524000" rtl="0" algn="just">
              <a:spcBef>
                <a:spcPts val="0"/>
              </a:spcBef>
              <a:spcAft>
                <a:spcPts val="0"/>
              </a:spcAft>
              <a:buNone/>
            </a:pPr>
            <a:r>
              <a:rPr b="1" lang="en-US" sz="2000">
                <a:solidFill>
                  <a:srgbClr val="262626"/>
                </a:solidFill>
                <a:latin typeface="Calibri"/>
                <a:ea typeface="Calibri"/>
                <a:cs typeface="Calibri"/>
                <a:sym typeface="Calibri"/>
              </a:rPr>
              <a:t> </a:t>
            </a:r>
            <a:endParaRPr b="1" i="1" sz="2000">
              <a:solidFill>
                <a:srgbClr val="FF9623"/>
              </a:solidFill>
              <a:latin typeface="Calibri"/>
              <a:ea typeface="Calibri"/>
              <a:cs typeface="Calibri"/>
              <a:sym typeface="Calibri"/>
            </a:endParaRPr>
          </a:p>
          <a:p>
            <a:pPr indent="0" lvl="0" marL="508000" rtl="0" algn="just">
              <a:spcBef>
                <a:spcPts val="0"/>
              </a:spcBef>
              <a:spcAft>
                <a:spcPts val="0"/>
              </a:spcAft>
              <a:buNone/>
            </a:pPr>
            <a:r>
              <a:t/>
            </a:r>
            <a:endParaRPr b="1" i="1" sz="1300">
              <a:solidFill>
                <a:srgbClr val="FF9623"/>
              </a:solidFill>
              <a:latin typeface="Calibri"/>
              <a:ea typeface="Calibri"/>
              <a:cs typeface="Calibri"/>
              <a:sym typeface="Calibri"/>
            </a:endParaRPr>
          </a:p>
          <a:p>
            <a:pPr indent="0" lvl="0" marL="762000" rtl="0" algn="just">
              <a:spcBef>
                <a:spcPts val="0"/>
              </a:spcBef>
              <a:spcAft>
                <a:spcPts val="0"/>
              </a:spcAft>
              <a:buNone/>
            </a:pPr>
            <a:r>
              <a:rPr b="1" i="1" lang="en-US" sz="2000">
                <a:solidFill>
                  <a:schemeClr val="dk1"/>
                </a:solidFill>
                <a:latin typeface="Calibri"/>
                <a:ea typeface="Calibri"/>
                <a:cs typeface="Calibri"/>
                <a:sym typeface="Calibri"/>
              </a:rPr>
              <a:t>  </a:t>
            </a:r>
            <a:endParaRPr sz="800">
              <a:solidFill>
                <a:srgbClr val="FF9623"/>
              </a:solidFill>
            </a:endParaRPr>
          </a:p>
        </p:txBody>
      </p:sp>
      <p:pic>
        <p:nvPicPr>
          <p:cNvPr id="538" name="Google Shape;538;g3146952714a_0_121"/>
          <p:cNvPicPr preferRelativeResize="0"/>
          <p:nvPr/>
        </p:nvPicPr>
        <p:blipFill>
          <a:blip r:embed="rId3">
            <a:alphaModFix/>
          </a:blip>
          <a:stretch>
            <a:fillRect/>
          </a:stretch>
        </p:blipFill>
        <p:spPr>
          <a:xfrm>
            <a:off x="5313826" y="2301267"/>
            <a:ext cx="519900" cy="519900"/>
          </a:xfrm>
          <a:prstGeom prst="rect">
            <a:avLst/>
          </a:prstGeom>
          <a:noFill/>
          <a:ln>
            <a:noFill/>
          </a:ln>
        </p:spPr>
      </p:pic>
      <p:pic>
        <p:nvPicPr>
          <p:cNvPr id="539" name="Google Shape;539;g3146952714a_0_121"/>
          <p:cNvPicPr preferRelativeResize="0"/>
          <p:nvPr/>
        </p:nvPicPr>
        <p:blipFill>
          <a:blip r:embed="rId4">
            <a:alphaModFix/>
          </a:blip>
          <a:stretch>
            <a:fillRect/>
          </a:stretch>
        </p:blipFill>
        <p:spPr>
          <a:xfrm>
            <a:off x="861687" y="2211983"/>
            <a:ext cx="653838" cy="653838"/>
          </a:xfrm>
          <a:prstGeom prst="rect">
            <a:avLst/>
          </a:prstGeom>
          <a:noFill/>
          <a:ln>
            <a:noFill/>
          </a:ln>
        </p:spPr>
      </p:pic>
      <p:sp>
        <p:nvSpPr>
          <p:cNvPr id="540" name="Google Shape;540;g3146952714a_0_121"/>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 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g3146952714a_0_312"/>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47" name="Google Shape;547;g3146952714a_0_312"/>
          <p:cNvSpPr txBox="1"/>
          <p:nvPr/>
        </p:nvSpPr>
        <p:spPr>
          <a:xfrm>
            <a:off x="5957200" y="2393975"/>
            <a:ext cx="1572300" cy="689700"/>
          </a:xfrm>
          <a:prstGeom prst="rect">
            <a:avLst/>
          </a:prstGeom>
          <a:solidFill>
            <a:schemeClr val="lt1"/>
          </a:solidFill>
          <a:ln>
            <a:noFill/>
          </a:ln>
        </p:spPr>
        <p:txBody>
          <a:bodyPr anchorCtr="0" anchor="ctr" bIns="101825" lIns="101825" spcFirstLastPara="1" rIns="101825" wrap="square" tIns="101825">
            <a:noAutofit/>
          </a:bodyPr>
          <a:lstStyle/>
          <a:p>
            <a:pPr indent="0" lvl="0" marL="0" marR="0" rtl="0" algn="ctr">
              <a:lnSpc>
                <a:spcPct val="100000"/>
              </a:lnSpc>
              <a:spcBef>
                <a:spcPts val="0"/>
              </a:spcBef>
              <a:spcAft>
                <a:spcPts val="0"/>
              </a:spcAft>
              <a:buNone/>
            </a:pPr>
            <a:r>
              <a:rPr b="1" lang="en-US" sz="2000">
                <a:solidFill>
                  <a:srgbClr val="75B5AA"/>
                </a:solidFill>
                <a:latin typeface="Calibri"/>
                <a:ea typeface="Calibri"/>
                <a:cs typeface="Calibri"/>
                <a:sym typeface="Calibri"/>
              </a:rPr>
              <a:t>Relative Path</a:t>
            </a:r>
            <a:endParaRPr b="1" sz="2000">
              <a:solidFill>
                <a:srgbClr val="75B5AA"/>
              </a:solidFill>
              <a:latin typeface="Calibri"/>
              <a:ea typeface="Calibri"/>
              <a:cs typeface="Calibri"/>
              <a:sym typeface="Calibri"/>
            </a:endParaRPr>
          </a:p>
        </p:txBody>
      </p:sp>
      <p:sp>
        <p:nvSpPr>
          <p:cNvPr id="548" name="Google Shape;548;g3146952714a_0_31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49" name="Google Shape;549;g3146952714a_0_31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50" name="Google Shape;550;g3146952714a_0_312"/>
          <p:cNvSpPr/>
          <p:nvPr/>
        </p:nvSpPr>
        <p:spPr>
          <a:xfrm>
            <a:off x="575575" y="1444175"/>
            <a:ext cx="7893600" cy="3996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51" name="Google Shape;551;g3146952714a_0_31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52" name="Google Shape;552;g3146952714a_0_312"/>
          <p:cNvSpPr/>
          <p:nvPr/>
        </p:nvSpPr>
        <p:spPr>
          <a:xfrm>
            <a:off x="237900" y="3134575"/>
            <a:ext cx="4487400" cy="29046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50800" lIns="50800" spcFirstLastPara="1" rIns="50800" wrap="square" tIns="50800">
            <a:noAutofit/>
          </a:bodyPr>
          <a:lstStyle/>
          <a:p>
            <a:pPr indent="-127000" lvl="0" marL="381000" rtl="0" algn="just">
              <a:spcBef>
                <a:spcPts val="0"/>
              </a:spcBef>
              <a:spcAft>
                <a:spcPts val="0"/>
              </a:spcAft>
              <a:buClr>
                <a:srgbClr val="75B5AA"/>
              </a:buClr>
              <a:buSzPts val="2000"/>
              <a:buFont typeface="Noto Sans Symbols"/>
              <a:buChar char="✓"/>
            </a:pPr>
            <a:r>
              <a:rPr lang="en-US" sz="2000">
                <a:solidFill>
                  <a:schemeClr val="dk1"/>
                </a:solidFill>
                <a:latin typeface="Calibri"/>
                <a:ea typeface="Calibri"/>
                <a:cs typeface="Calibri"/>
                <a:sym typeface="Calibri"/>
              </a:rPr>
              <a:t>Complete path of a file starting from the root directory /</a:t>
            </a:r>
            <a:endParaRPr sz="2000">
              <a:solidFill>
                <a:schemeClr val="dk1"/>
              </a:solidFill>
              <a:latin typeface="Calibri"/>
              <a:ea typeface="Calibri"/>
              <a:cs typeface="Calibri"/>
              <a:sym typeface="Calibri"/>
            </a:endParaRPr>
          </a:p>
          <a:p>
            <a:pPr indent="0" lvl="0" marL="508000" rtl="0" algn="just">
              <a:spcBef>
                <a:spcPts val="0"/>
              </a:spcBef>
              <a:spcAft>
                <a:spcPts val="0"/>
              </a:spcAft>
              <a:buNone/>
            </a:pPr>
            <a:r>
              <a:t/>
            </a:r>
            <a:endParaRPr sz="2000">
              <a:solidFill>
                <a:schemeClr val="dk1"/>
              </a:solidFill>
              <a:latin typeface="Calibri"/>
              <a:ea typeface="Calibri"/>
              <a:cs typeface="Calibri"/>
              <a:sym typeface="Calibri"/>
            </a:endParaRPr>
          </a:p>
          <a:p>
            <a:pPr indent="0" lvl="0" marL="0" rtl="0" algn="just">
              <a:spcBef>
                <a:spcPts val="0"/>
              </a:spcBef>
              <a:spcAft>
                <a:spcPts val="0"/>
              </a:spcAft>
              <a:buNone/>
            </a:pPr>
            <a:r>
              <a:rPr b="1" i="1" lang="en-US" sz="2000">
                <a:solidFill>
                  <a:schemeClr val="dk1"/>
                </a:solidFill>
                <a:latin typeface="Calibri"/>
                <a:ea typeface="Calibri"/>
                <a:cs typeface="Calibri"/>
                <a:sym typeface="Calibri"/>
              </a:rPr>
              <a:t>         A</a:t>
            </a:r>
            <a:r>
              <a:rPr b="1" i="1" lang="en-US" sz="2000">
                <a:solidFill>
                  <a:schemeClr val="dk1"/>
                </a:solidFill>
                <a:latin typeface="Calibri"/>
                <a:ea typeface="Calibri"/>
                <a:cs typeface="Calibri"/>
                <a:sym typeface="Calibri"/>
              </a:rPr>
              <a:t>lways starts with /</a:t>
            </a:r>
            <a:endParaRPr b="1" sz="2000">
              <a:solidFill>
                <a:srgbClr val="262626"/>
              </a:solidFill>
              <a:latin typeface="Calibri"/>
              <a:ea typeface="Calibri"/>
              <a:cs typeface="Calibri"/>
              <a:sym typeface="Calibri"/>
            </a:endParaRPr>
          </a:p>
          <a:p>
            <a:pPr indent="0" lvl="0" marL="508000" rtl="0" algn="just">
              <a:spcBef>
                <a:spcPts val="0"/>
              </a:spcBef>
              <a:spcAft>
                <a:spcPts val="0"/>
              </a:spcAft>
              <a:buNone/>
            </a:pPr>
            <a:r>
              <a:t/>
            </a:r>
            <a:endParaRPr b="1" i="1" sz="1800">
              <a:solidFill>
                <a:srgbClr val="FF9623"/>
              </a:solidFill>
              <a:latin typeface="Calibri"/>
              <a:ea typeface="Calibri"/>
              <a:cs typeface="Calibri"/>
              <a:sym typeface="Calibri"/>
            </a:endParaRPr>
          </a:p>
          <a:p>
            <a:pPr indent="0" lvl="0" marL="0" rtl="0" algn="just">
              <a:spcBef>
                <a:spcPts val="0"/>
              </a:spcBef>
              <a:spcAft>
                <a:spcPts val="0"/>
              </a:spcAft>
              <a:buNone/>
            </a:pPr>
            <a:r>
              <a:rPr b="1" lang="en-US" sz="2000">
                <a:solidFill>
                  <a:srgbClr val="262626"/>
                </a:solidFill>
                <a:latin typeface="Calibri"/>
                <a:ea typeface="Calibri"/>
                <a:cs typeface="Calibri"/>
                <a:sym typeface="Calibri"/>
              </a:rPr>
              <a:t>        A</a:t>
            </a:r>
            <a:r>
              <a:rPr b="1" lang="en-US" sz="2000">
                <a:solidFill>
                  <a:srgbClr val="262626"/>
                </a:solidFill>
                <a:latin typeface="Calibri"/>
                <a:ea typeface="Calibri"/>
                <a:cs typeface="Calibri"/>
                <a:sym typeface="Calibri"/>
              </a:rPr>
              <a:t>lways right</a:t>
            </a:r>
            <a:r>
              <a:rPr b="1" i="1" lang="en-US" sz="2000">
                <a:solidFill>
                  <a:schemeClr val="dk1"/>
                </a:solidFill>
                <a:latin typeface="Calibri"/>
                <a:ea typeface="Calibri"/>
                <a:cs typeface="Calibri"/>
                <a:sym typeface="Calibri"/>
              </a:rPr>
              <a:t> </a:t>
            </a:r>
            <a:r>
              <a:rPr b="1" i="1" lang="en-US" sz="2000">
                <a:solidFill>
                  <a:srgbClr val="FF9623"/>
                </a:solidFill>
                <a:latin typeface="Calibri"/>
                <a:ea typeface="Calibri"/>
                <a:cs typeface="Calibri"/>
                <a:sym typeface="Calibri"/>
              </a:rPr>
              <a:t> </a:t>
            </a:r>
            <a:r>
              <a:rPr b="1" lang="en-US" sz="2000">
                <a:solidFill>
                  <a:srgbClr val="262626"/>
                </a:solidFill>
                <a:latin typeface="Calibri"/>
                <a:ea typeface="Calibri"/>
                <a:cs typeface="Calibri"/>
                <a:sym typeface="Calibri"/>
              </a:rPr>
              <a:t>wherever the user is </a:t>
            </a:r>
            <a:endParaRPr b="1" i="1" sz="2000">
              <a:solidFill>
                <a:srgbClr val="FF9623"/>
              </a:solidFill>
              <a:latin typeface="Calibri"/>
              <a:ea typeface="Calibri"/>
              <a:cs typeface="Calibri"/>
              <a:sym typeface="Calibri"/>
            </a:endParaRPr>
          </a:p>
        </p:txBody>
      </p:sp>
      <p:sp>
        <p:nvSpPr>
          <p:cNvPr id="553" name="Google Shape;553;g3146952714a_0_312"/>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54" name="Google Shape;554;g3146952714a_0_312"/>
          <p:cNvSpPr/>
          <p:nvPr/>
        </p:nvSpPr>
        <p:spPr>
          <a:xfrm>
            <a:off x="621063" y="4569442"/>
            <a:ext cx="301800" cy="359700"/>
          </a:xfrm>
          <a:prstGeom prst="rightArrow">
            <a:avLst>
              <a:gd fmla="val 50000" name="adj1"/>
              <a:gd fmla="val 50000" name="adj2"/>
            </a:avLst>
          </a:prstGeom>
          <a:solidFill>
            <a:srgbClr val="00BCC5"/>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555" name="Google Shape;555;g3146952714a_0_312"/>
          <p:cNvSpPr/>
          <p:nvPr/>
        </p:nvSpPr>
        <p:spPr>
          <a:xfrm>
            <a:off x="575563" y="5183125"/>
            <a:ext cx="301800" cy="359700"/>
          </a:xfrm>
          <a:prstGeom prst="rightArrow">
            <a:avLst>
              <a:gd fmla="val 50000" name="adj1"/>
              <a:gd fmla="val 50000" name="adj2"/>
            </a:avLst>
          </a:prstGeom>
          <a:solidFill>
            <a:srgbClr val="00BCC5"/>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pic>
        <p:nvPicPr>
          <p:cNvPr id="556" name="Google Shape;556;g3146952714a_0_312"/>
          <p:cNvPicPr preferRelativeResize="0"/>
          <p:nvPr/>
        </p:nvPicPr>
        <p:blipFill>
          <a:blip r:embed="rId3">
            <a:alphaModFix/>
          </a:blip>
          <a:stretch>
            <a:fillRect/>
          </a:stretch>
        </p:blipFill>
        <p:spPr>
          <a:xfrm>
            <a:off x="5313826" y="2301267"/>
            <a:ext cx="519900" cy="519900"/>
          </a:xfrm>
          <a:prstGeom prst="rect">
            <a:avLst/>
          </a:prstGeom>
          <a:noFill/>
          <a:ln>
            <a:noFill/>
          </a:ln>
        </p:spPr>
      </p:pic>
      <p:pic>
        <p:nvPicPr>
          <p:cNvPr id="557" name="Google Shape;557;g3146952714a_0_312"/>
          <p:cNvPicPr preferRelativeResize="0"/>
          <p:nvPr/>
        </p:nvPicPr>
        <p:blipFill>
          <a:blip r:embed="rId4">
            <a:alphaModFix/>
          </a:blip>
          <a:stretch>
            <a:fillRect/>
          </a:stretch>
        </p:blipFill>
        <p:spPr>
          <a:xfrm>
            <a:off x="861687" y="2211983"/>
            <a:ext cx="653838" cy="653838"/>
          </a:xfrm>
          <a:prstGeom prst="rect">
            <a:avLst/>
          </a:prstGeom>
          <a:noFill/>
          <a:ln>
            <a:noFill/>
          </a:ln>
        </p:spPr>
      </p:pic>
      <p:sp>
        <p:nvSpPr>
          <p:cNvPr id="558" name="Google Shape;558;g3146952714a_0_31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 </a:t>
            </a:r>
            <a:r>
              <a:rPr b="1" lang="en-US" sz="3600">
                <a:solidFill>
                  <a:srgbClr val="1155CC"/>
                </a:solidFill>
                <a:latin typeface="Short Stack"/>
                <a:ea typeface="Short Stack"/>
                <a:cs typeface="Short Stack"/>
                <a:sym typeface="Short Stack"/>
              </a:rPr>
              <a:t>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g3146952714a_0_402"/>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65" name="Google Shape;565;g3146952714a_0_402"/>
          <p:cNvSpPr txBox="1"/>
          <p:nvPr/>
        </p:nvSpPr>
        <p:spPr>
          <a:xfrm>
            <a:off x="5957200" y="2393975"/>
            <a:ext cx="1572300" cy="689700"/>
          </a:xfrm>
          <a:prstGeom prst="rect">
            <a:avLst/>
          </a:prstGeom>
          <a:solidFill>
            <a:schemeClr val="lt1"/>
          </a:solidFill>
          <a:ln>
            <a:noFill/>
          </a:ln>
        </p:spPr>
        <p:txBody>
          <a:bodyPr anchorCtr="0" anchor="ctr" bIns="101825" lIns="101825" spcFirstLastPara="1" rIns="101825" wrap="square" tIns="101825">
            <a:noAutofit/>
          </a:bodyPr>
          <a:lstStyle/>
          <a:p>
            <a:pPr indent="0" lvl="0" marL="0" marR="0" rtl="0" algn="ctr">
              <a:lnSpc>
                <a:spcPct val="100000"/>
              </a:lnSpc>
              <a:spcBef>
                <a:spcPts val="0"/>
              </a:spcBef>
              <a:spcAft>
                <a:spcPts val="0"/>
              </a:spcAft>
              <a:buNone/>
            </a:pPr>
            <a:r>
              <a:rPr b="1" lang="en-US" sz="2000">
                <a:solidFill>
                  <a:srgbClr val="75B5AA"/>
                </a:solidFill>
                <a:latin typeface="Calibri"/>
                <a:ea typeface="Calibri"/>
                <a:cs typeface="Calibri"/>
                <a:sym typeface="Calibri"/>
              </a:rPr>
              <a:t>Relative Path</a:t>
            </a:r>
            <a:endParaRPr b="1" sz="2000">
              <a:solidFill>
                <a:srgbClr val="75B5AA"/>
              </a:solidFill>
              <a:latin typeface="Calibri"/>
              <a:ea typeface="Calibri"/>
              <a:cs typeface="Calibri"/>
              <a:sym typeface="Calibri"/>
            </a:endParaRPr>
          </a:p>
        </p:txBody>
      </p:sp>
      <p:sp>
        <p:nvSpPr>
          <p:cNvPr id="566" name="Google Shape;566;g3146952714a_0_40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67" name="Google Shape;567;g3146952714a_0_40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68" name="Google Shape;568;g3146952714a_0_402"/>
          <p:cNvSpPr/>
          <p:nvPr/>
        </p:nvSpPr>
        <p:spPr>
          <a:xfrm>
            <a:off x="575575" y="1444175"/>
            <a:ext cx="7893600" cy="3996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69" name="Google Shape;569;g3146952714a_0_40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70" name="Google Shape;570;g3146952714a_0_402"/>
          <p:cNvSpPr/>
          <p:nvPr/>
        </p:nvSpPr>
        <p:spPr>
          <a:xfrm>
            <a:off x="237900" y="3134575"/>
            <a:ext cx="4699500" cy="29577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50800" lIns="50800" spcFirstLastPara="1" rIns="50800" wrap="square" tIns="50800">
            <a:noAutofit/>
          </a:bodyPr>
          <a:lstStyle/>
          <a:p>
            <a:pPr indent="-127000" lvl="0" marL="381000" rtl="0" algn="just">
              <a:spcBef>
                <a:spcPts val="0"/>
              </a:spcBef>
              <a:spcAft>
                <a:spcPts val="0"/>
              </a:spcAft>
              <a:buClr>
                <a:schemeClr val="accent3"/>
              </a:buClr>
              <a:buSzPts val="2000"/>
              <a:buFont typeface="Noto Sans Symbols"/>
              <a:buChar char="✓"/>
            </a:pPr>
            <a:r>
              <a:rPr lang="en-US" sz="2000">
                <a:solidFill>
                  <a:schemeClr val="accent3"/>
                </a:solidFill>
                <a:latin typeface="Calibri"/>
                <a:ea typeface="Calibri"/>
                <a:cs typeface="Calibri"/>
                <a:sym typeface="Calibri"/>
              </a:rPr>
              <a:t>Complete path of a file starting from the root directory /</a:t>
            </a:r>
            <a:endParaRPr sz="2000">
              <a:solidFill>
                <a:schemeClr val="accent3"/>
              </a:solidFill>
            </a:endParaRPr>
          </a:p>
          <a:p>
            <a:pPr indent="0" lvl="0" marL="508000" rtl="0" algn="just">
              <a:spcBef>
                <a:spcPts val="0"/>
              </a:spcBef>
              <a:spcAft>
                <a:spcPts val="0"/>
              </a:spcAft>
              <a:buNone/>
            </a:pPr>
            <a:r>
              <a:t/>
            </a:r>
            <a:endParaRPr sz="1300">
              <a:solidFill>
                <a:schemeClr val="accent3"/>
              </a:solidFill>
            </a:endParaRPr>
          </a:p>
          <a:p>
            <a:pPr indent="0" lvl="0" marL="0" rtl="0" algn="just">
              <a:spcBef>
                <a:spcPts val="0"/>
              </a:spcBef>
              <a:spcAft>
                <a:spcPts val="0"/>
              </a:spcAft>
              <a:buNone/>
            </a:pPr>
            <a:r>
              <a:rPr b="1" i="1" lang="en-US" sz="2000">
                <a:solidFill>
                  <a:schemeClr val="accent3"/>
                </a:solidFill>
                <a:latin typeface="Calibri"/>
                <a:ea typeface="Calibri"/>
                <a:cs typeface="Calibri"/>
                <a:sym typeface="Calibri"/>
              </a:rPr>
              <a:t> </a:t>
            </a:r>
            <a:r>
              <a:rPr i="1" lang="en-US" sz="2000">
                <a:solidFill>
                  <a:schemeClr val="accent3"/>
                </a:solidFill>
                <a:latin typeface="Calibri"/>
                <a:ea typeface="Calibri"/>
                <a:cs typeface="Calibri"/>
                <a:sym typeface="Calibri"/>
              </a:rPr>
              <a:t>        Always starts with /</a:t>
            </a:r>
            <a:endParaRPr sz="2000">
              <a:solidFill>
                <a:schemeClr val="accent3"/>
              </a:solidFill>
              <a:latin typeface="Calibri"/>
              <a:ea typeface="Calibri"/>
              <a:cs typeface="Calibri"/>
              <a:sym typeface="Calibri"/>
            </a:endParaRPr>
          </a:p>
          <a:p>
            <a:pPr indent="0" lvl="0" marL="508000" rtl="0" algn="just">
              <a:spcBef>
                <a:spcPts val="0"/>
              </a:spcBef>
              <a:spcAft>
                <a:spcPts val="0"/>
              </a:spcAft>
              <a:buNone/>
            </a:pPr>
            <a:r>
              <a:t/>
            </a:r>
            <a:endParaRPr i="1" sz="1800">
              <a:solidFill>
                <a:schemeClr val="accent3"/>
              </a:solidFill>
              <a:latin typeface="Calibri"/>
              <a:ea typeface="Calibri"/>
              <a:cs typeface="Calibri"/>
              <a:sym typeface="Calibri"/>
            </a:endParaRPr>
          </a:p>
          <a:p>
            <a:pPr indent="0" lvl="0" marL="0" rtl="0" algn="just">
              <a:spcBef>
                <a:spcPts val="0"/>
              </a:spcBef>
              <a:spcAft>
                <a:spcPts val="0"/>
              </a:spcAft>
              <a:buNone/>
            </a:pPr>
            <a:r>
              <a:rPr lang="en-US" sz="2000">
                <a:solidFill>
                  <a:schemeClr val="accent3"/>
                </a:solidFill>
                <a:latin typeface="Calibri"/>
                <a:ea typeface="Calibri"/>
                <a:cs typeface="Calibri"/>
                <a:sym typeface="Calibri"/>
              </a:rPr>
              <a:t>        Always right</a:t>
            </a:r>
            <a:r>
              <a:rPr i="1" lang="en-US" sz="2000">
                <a:solidFill>
                  <a:schemeClr val="accent3"/>
                </a:solidFill>
                <a:latin typeface="Calibri"/>
                <a:ea typeface="Calibri"/>
                <a:cs typeface="Calibri"/>
                <a:sym typeface="Calibri"/>
              </a:rPr>
              <a:t> </a:t>
            </a:r>
            <a:r>
              <a:rPr lang="en-US" sz="2000">
                <a:solidFill>
                  <a:schemeClr val="accent3"/>
                </a:solidFill>
                <a:latin typeface="Calibri"/>
                <a:ea typeface="Calibri"/>
                <a:cs typeface="Calibri"/>
                <a:sym typeface="Calibri"/>
              </a:rPr>
              <a:t>wherever the user is </a:t>
            </a:r>
            <a:endParaRPr i="1" sz="2000">
              <a:solidFill>
                <a:schemeClr val="accent3"/>
              </a:solidFill>
              <a:latin typeface="Calibri"/>
              <a:ea typeface="Calibri"/>
              <a:cs typeface="Calibri"/>
              <a:sym typeface="Calibri"/>
            </a:endParaRPr>
          </a:p>
        </p:txBody>
      </p:sp>
      <p:sp>
        <p:nvSpPr>
          <p:cNvPr id="571" name="Google Shape;571;g3146952714a_0_402"/>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72" name="Google Shape;572;g3146952714a_0_402"/>
          <p:cNvSpPr/>
          <p:nvPr/>
        </p:nvSpPr>
        <p:spPr>
          <a:xfrm>
            <a:off x="559863" y="4569442"/>
            <a:ext cx="301800" cy="359700"/>
          </a:xfrm>
          <a:prstGeom prst="rightArrow">
            <a:avLst>
              <a:gd fmla="val 50000" name="adj1"/>
              <a:gd fmla="val 50000" name="adj2"/>
            </a:avLst>
          </a:prstGeom>
          <a:solidFill>
            <a:schemeClr val="lt2"/>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573" name="Google Shape;573;g3146952714a_0_402"/>
          <p:cNvSpPr/>
          <p:nvPr/>
        </p:nvSpPr>
        <p:spPr>
          <a:xfrm>
            <a:off x="559863" y="5130100"/>
            <a:ext cx="301800" cy="359700"/>
          </a:xfrm>
          <a:prstGeom prst="rightArrow">
            <a:avLst>
              <a:gd fmla="val 50000" name="adj1"/>
              <a:gd fmla="val 50000" name="adj2"/>
            </a:avLst>
          </a:prstGeom>
          <a:solidFill>
            <a:schemeClr val="lt2"/>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pic>
        <p:nvPicPr>
          <p:cNvPr id="574" name="Google Shape;574;g3146952714a_0_402"/>
          <p:cNvPicPr preferRelativeResize="0"/>
          <p:nvPr/>
        </p:nvPicPr>
        <p:blipFill>
          <a:blip r:embed="rId3">
            <a:alphaModFix/>
          </a:blip>
          <a:stretch>
            <a:fillRect/>
          </a:stretch>
        </p:blipFill>
        <p:spPr>
          <a:xfrm>
            <a:off x="5313826" y="2301267"/>
            <a:ext cx="519900" cy="519900"/>
          </a:xfrm>
          <a:prstGeom prst="rect">
            <a:avLst/>
          </a:prstGeom>
          <a:noFill/>
          <a:ln>
            <a:noFill/>
          </a:ln>
        </p:spPr>
      </p:pic>
      <p:pic>
        <p:nvPicPr>
          <p:cNvPr id="575" name="Google Shape;575;g3146952714a_0_402"/>
          <p:cNvPicPr preferRelativeResize="0"/>
          <p:nvPr/>
        </p:nvPicPr>
        <p:blipFill>
          <a:blip r:embed="rId4">
            <a:alphaModFix/>
          </a:blip>
          <a:stretch>
            <a:fillRect/>
          </a:stretch>
        </p:blipFill>
        <p:spPr>
          <a:xfrm>
            <a:off x="861687" y="2211983"/>
            <a:ext cx="653838" cy="653838"/>
          </a:xfrm>
          <a:prstGeom prst="rect">
            <a:avLst/>
          </a:prstGeom>
          <a:noFill/>
          <a:ln>
            <a:noFill/>
          </a:ln>
        </p:spPr>
      </p:pic>
      <p:sp>
        <p:nvSpPr>
          <p:cNvPr id="576" name="Google Shape;576;g3146952714a_0_40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 Relative path</a:t>
            </a:r>
            <a:endParaRPr b="1" i="1" sz="3600">
              <a:solidFill>
                <a:srgbClr val="1155CC"/>
              </a:solidFill>
              <a:latin typeface="Short Stack"/>
              <a:ea typeface="Short Stack"/>
              <a:cs typeface="Short Stack"/>
              <a:sym typeface="Short Stack"/>
            </a:endParaRPr>
          </a:p>
        </p:txBody>
      </p:sp>
      <p:sp>
        <p:nvSpPr>
          <p:cNvPr id="577" name="Google Shape;577;g3146952714a_0_402"/>
          <p:cNvSpPr/>
          <p:nvPr/>
        </p:nvSpPr>
        <p:spPr>
          <a:xfrm>
            <a:off x="5029825" y="3083675"/>
            <a:ext cx="4025700" cy="31143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91425" lIns="91425" spcFirstLastPara="1" rIns="91425" wrap="square" tIns="91425">
            <a:noAutofit/>
          </a:bodyPr>
          <a:lstStyle/>
          <a:p>
            <a:pPr indent="-127000" lvl="0" marL="685800" rtl="0" algn="l">
              <a:spcBef>
                <a:spcPts val="0"/>
              </a:spcBef>
              <a:spcAft>
                <a:spcPts val="0"/>
              </a:spcAft>
              <a:buClr>
                <a:srgbClr val="75B5AA"/>
              </a:buClr>
              <a:buSzPts val="2000"/>
              <a:buFont typeface="Noto Sans Symbols"/>
              <a:buChar char="✓"/>
            </a:pPr>
            <a:r>
              <a:rPr lang="en-US" sz="2000">
                <a:solidFill>
                  <a:srgbClr val="000000"/>
                </a:solidFill>
                <a:latin typeface="Calibri"/>
                <a:ea typeface="Calibri"/>
                <a:cs typeface="Calibri"/>
                <a:sym typeface="Calibri"/>
              </a:rPr>
              <a:t> Path related to the present working directory  - </a:t>
            </a:r>
            <a:r>
              <a:rPr i="1" lang="en-US" sz="2000">
                <a:solidFill>
                  <a:srgbClr val="000000"/>
                </a:solidFill>
                <a:latin typeface="Calibri"/>
                <a:ea typeface="Calibri"/>
                <a:cs typeface="Calibri"/>
                <a:sym typeface="Calibri"/>
              </a:rPr>
              <a:t>where the user is working</a:t>
            </a:r>
            <a:endParaRPr i="1" sz="2000">
              <a:solidFill>
                <a:srgbClr val="000000"/>
              </a:solidFill>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457200" lvl="0" marL="1828800" rtl="0" algn="just">
              <a:spcBef>
                <a:spcPts val="0"/>
              </a:spcBef>
              <a:spcAft>
                <a:spcPts val="0"/>
              </a:spcAft>
              <a:buNone/>
            </a:pPr>
            <a:r>
              <a:t/>
            </a:r>
            <a:endParaRPr b="1" i="1" sz="2000">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g3146952714a_0_426"/>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84" name="Google Shape;584;g3146952714a_0_426"/>
          <p:cNvSpPr txBox="1"/>
          <p:nvPr/>
        </p:nvSpPr>
        <p:spPr>
          <a:xfrm>
            <a:off x="5957200" y="2393975"/>
            <a:ext cx="1572300" cy="689700"/>
          </a:xfrm>
          <a:prstGeom prst="rect">
            <a:avLst/>
          </a:prstGeom>
          <a:solidFill>
            <a:schemeClr val="lt1"/>
          </a:solidFill>
          <a:ln>
            <a:noFill/>
          </a:ln>
        </p:spPr>
        <p:txBody>
          <a:bodyPr anchorCtr="0" anchor="ctr" bIns="101825" lIns="101825" spcFirstLastPara="1" rIns="101825" wrap="square" tIns="101825">
            <a:noAutofit/>
          </a:bodyPr>
          <a:lstStyle/>
          <a:p>
            <a:pPr indent="0" lvl="0" marL="0" marR="0" rtl="0" algn="ctr">
              <a:lnSpc>
                <a:spcPct val="100000"/>
              </a:lnSpc>
              <a:spcBef>
                <a:spcPts val="0"/>
              </a:spcBef>
              <a:spcAft>
                <a:spcPts val="0"/>
              </a:spcAft>
              <a:buNone/>
            </a:pPr>
            <a:r>
              <a:rPr b="1" lang="en-US" sz="2000">
                <a:solidFill>
                  <a:srgbClr val="75B5AA"/>
                </a:solidFill>
                <a:latin typeface="Calibri"/>
                <a:ea typeface="Calibri"/>
                <a:cs typeface="Calibri"/>
                <a:sym typeface="Calibri"/>
              </a:rPr>
              <a:t>Relative Path</a:t>
            </a:r>
            <a:endParaRPr b="1" sz="2000">
              <a:solidFill>
                <a:srgbClr val="75B5AA"/>
              </a:solidFill>
              <a:latin typeface="Calibri"/>
              <a:ea typeface="Calibri"/>
              <a:cs typeface="Calibri"/>
              <a:sym typeface="Calibri"/>
            </a:endParaRPr>
          </a:p>
        </p:txBody>
      </p:sp>
      <p:sp>
        <p:nvSpPr>
          <p:cNvPr id="585" name="Google Shape;585;g3146952714a_0_42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586" name="Google Shape;586;g3146952714a_0_42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87" name="Google Shape;587;g3146952714a_0_426"/>
          <p:cNvSpPr/>
          <p:nvPr/>
        </p:nvSpPr>
        <p:spPr>
          <a:xfrm>
            <a:off x="575575" y="1444175"/>
            <a:ext cx="7893600" cy="399600"/>
          </a:xfrm>
          <a:prstGeom prst="rect">
            <a:avLst/>
          </a:prstGeom>
          <a:noFill/>
          <a:ln>
            <a:noFill/>
          </a:ln>
        </p:spPr>
        <p:txBody>
          <a:bodyPr anchorCtr="0" anchor="t" bIns="50925" lIns="101825" spcFirstLastPara="1" rIns="101825" wrap="square" tIns="50925">
            <a:noAutofit/>
          </a:bodyPr>
          <a:lstStyle/>
          <a:p>
            <a:pPr indent="0" lvl="0" marL="0" rtl="0" algn="ctr">
              <a:spcBef>
                <a:spcPts val="0"/>
              </a:spcBef>
              <a:spcAft>
                <a:spcPts val="0"/>
              </a:spcAft>
              <a:buClr>
                <a:schemeClr val="dk1"/>
              </a:buClr>
              <a:buSzPts val="2400"/>
              <a:buFont typeface="Arial"/>
              <a:buNone/>
            </a:pPr>
            <a:r>
              <a:rPr b="1" lang="en-US" sz="2000">
                <a:solidFill>
                  <a:srgbClr val="1155CC"/>
                </a:solidFill>
                <a:latin typeface="Calibri"/>
                <a:ea typeface="Calibri"/>
                <a:cs typeface="Calibri"/>
                <a:sym typeface="Calibri"/>
              </a:rPr>
              <a:t>Path</a:t>
            </a:r>
            <a:r>
              <a:rPr b="1" lang="en-US" sz="2000">
                <a:solidFill>
                  <a:srgbClr val="FF9623"/>
                </a:solidFill>
                <a:latin typeface="Calibri"/>
                <a:ea typeface="Calibri"/>
                <a:cs typeface="Calibri"/>
                <a:sym typeface="Calibri"/>
              </a:rPr>
              <a:t>			</a:t>
            </a:r>
            <a:r>
              <a:rPr lang="en-US" sz="2000">
                <a:solidFill>
                  <a:schemeClr val="dk1"/>
                </a:solidFill>
                <a:latin typeface="Calibri"/>
                <a:ea typeface="Calibri"/>
                <a:cs typeface="Calibri"/>
                <a:sym typeface="Calibri"/>
              </a:rPr>
              <a:t>location of a file/directory in the LINUX file system</a:t>
            </a:r>
            <a:endParaRPr b="0" i="0" sz="2000" u="none" cap="none" strike="noStrike">
              <a:solidFill>
                <a:srgbClr val="000000"/>
              </a:solidFill>
              <a:latin typeface="Calibri"/>
              <a:ea typeface="Calibri"/>
              <a:cs typeface="Calibri"/>
              <a:sym typeface="Calibri"/>
            </a:endParaRPr>
          </a:p>
        </p:txBody>
      </p:sp>
      <p:sp>
        <p:nvSpPr>
          <p:cNvPr id="588" name="Google Shape;588;g3146952714a_0_42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589" name="Google Shape;589;g3146952714a_0_426"/>
          <p:cNvSpPr/>
          <p:nvPr/>
        </p:nvSpPr>
        <p:spPr>
          <a:xfrm>
            <a:off x="237900" y="3134575"/>
            <a:ext cx="4699500" cy="29577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50800" lIns="50800" spcFirstLastPara="1" rIns="50800" wrap="square" tIns="50800">
            <a:noAutofit/>
          </a:bodyPr>
          <a:lstStyle/>
          <a:p>
            <a:pPr indent="-127000" lvl="0" marL="381000" rtl="0" algn="just">
              <a:spcBef>
                <a:spcPts val="0"/>
              </a:spcBef>
              <a:spcAft>
                <a:spcPts val="0"/>
              </a:spcAft>
              <a:buClr>
                <a:schemeClr val="accent3"/>
              </a:buClr>
              <a:buSzPts val="2000"/>
              <a:buFont typeface="Noto Sans Symbols"/>
              <a:buChar char="✓"/>
            </a:pPr>
            <a:r>
              <a:rPr lang="en-US" sz="2000">
                <a:solidFill>
                  <a:schemeClr val="accent3"/>
                </a:solidFill>
                <a:latin typeface="Calibri"/>
                <a:ea typeface="Calibri"/>
                <a:cs typeface="Calibri"/>
                <a:sym typeface="Calibri"/>
              </a:rPr>
              <a:t>Complete path of a file starting from the root directory /</a:t>
            </a:r>
            <a:endParaRPr sz="2000">
              <a:solidFill>
                <a:schemeClr val="accent3"/>
              </a:solidFill>
            </a:endParaRPr>
          </a:p>
          <a:p>
            <a:pPr indent="0" lvl="0" marL="508000" rtl="0" algn="just">
              <a:spcBef>
                <a:spcPts val="0"/>
              </a:spcBef>
              <a:spcAft>
                <a:spcPts val="0"/>
              </a:spcAft>
              <a:buNone/>
            </a:pPr>
            <a:r>
              <a:t/>
            </a:r>
            <a:endParaRPr sz="1300">
              <a:solidFill>
                <a:schemeClr val="accent3"/>
              </a:solidFill>
            </a:endParaRPr>
          </a:p>
          <a:p>
            <a:pPr indent="0" lvl="0" marL="0" rtl="0" algn="just">
              <a:spcBef>
                <a:spcPts val="0"/>
              </a:spcBef>
              <a:spcAft>
                <a:spcPts val="0"/>
              </a:spcAft>
              <a:buNone/>
            </a:pPr>
            <a:r>
              <a:rPr b="1" i="1" lang="en-US" sz="2000">
                <a:solidFill>
                  <a:schemeClr val="accent3"/>
                </a:solidFill>
                <a:latin typeface="Calibri"/>
                <a:ea typeface="Calibri"/>
                <a:cs typeface="Calibri"/>
                <a:sym typeface="Calibri"/>
              </a:rPr>
              <a:t> </a:t>
            </a:r>
            <a:r>
              <a:rPr i="1" lang="en-US" sz="2000">
                <a:solidFill>
                  <a:schemeClr val="accent3"/>
                </a:solidFill>
                <a:latin typeface="Calibri"/>
                <a:ea typeface="Calibri"/>
                <a:cs typeface="Calibri"/>
                <a:sym typeface="Calibri"/>
              </a:rPr>
              <a:t>        Always starts with /</a:t>
            </a:r>
            <a:endParaRPr sz="2000">
              <a:solidFill>
                <a:schemeClr val="accent3"/>
              </a:solidFill>
              <a:latin typeface="Calibri"/>
              <a:ea typeface="Calibri"/>
              <a:cs typeface="Calibri"/>
              <a:sym typeface="Calibri"/>
            </a:endParaRPr>
          </a:p>
          <a:p>
            <a:pPr indent="0" lvl="0" marL="508000" rtl="0" algn="just">
              <a:spcBef>
                <a:spcPts val="0"/>
              </a:spcBef>
              <a:spcAft>
                <a:spcPts val="0"/>
              </a:spcAft>
              <a:buNone/>
            </a:pPr>
            <a:r>
              <a:t/>
            </a:r>
            <a:endParaRPr i="1" sz="1800">
              <a:solidFill>
                <a:schemeClr val="accent3"/>
              </a:solidFill>
              <a:latin typeface="Calibri"/>
              <a:ea typeface="Calibri"/>
              <a:cs typeface="Calibri"/>
              <a:sym typeface="Calibri"/>
            </a:endParaRPr>
          </a:p>
          <a:p>
            <a:pPr indent="0" lvl="0" marL="0" rtl="0" algn="just">
              <a:spcBef>
                <a:spcPts val="0"/>
              </a:spcBef>
              <a:spcAft>
                <a:spcPts val="0"/>
              </a:spcAft>
              <a:buNone/>
            </a:pPr>
            <a:r>
              <a:rPr lang="en-US" sz="2000">
                <a:solidFill>
                  <a:schemeClr val="accent3"/>
                </a:solidFill>
                <a:latin typeface="Calibri"/>
                <a:ea typeface="Calibri"/>
                <a:cs typeface="Calibri"/>
                <a:sym typeface="Calibri"/>
              </a:rPr>
              <a:t>        Always right</a:t>
            </a:r>
            <a:r>
              <a:rPr i="1" lang="en-US" sz="2000">
                <a:solidFill>
                  <a:schemeClr val="accent3"/>
                </a:solidFill>
                <a:latin typeface="Calibri"/>
                <a:ea typeface="Calibri"/>
                <a:cs typeface="Calibri"/>
                <a:sym typeface="Calibri"/>
              </a:rPr>
              <a:t> </a:t>
            </a:r>
            <a:r>
              <a:rPr lang="en-US" sz="2000">
                <a:solidFill>
                  <a:schemeClr val="accent3"/>
                </a:solidFill>
                <a:latin typeface="Calibri"/>
                <a:ea typeface="Calibri"/>
                <a:cs typeface="Calibri"/>
                <a:sym typeface="Calibri"/>
              </a:rPr>
              <a:t>wherever the user is </a:t>
            </a:r>
            <a:endParaRPr i="1" sz="2000">
              <a:solidFill>
                <a:schemeClr val="accent3"/>
              </a:solidFill>
              <a:latin typeface="Calibri"/>
              <a:ea typeface="Calibri"/>
              <a:cs typeface="Calibri"/>
              <a:sym typeface="Calibri"/>
            </a:endParaRPr>
          </a:p>
        </p:txBody>
      </p:sp>
      <p:sp>
        <p:nvSpPr>
          <p:cNvPr id="590" name="Google Shape;590;g3146952714a_0_426"/>
          <p:cNvSpPr txBox="1"/>
          <p:nvPr/>
        </p:nvSpPr>
        <p:spPr>
          <a:xfrm>
            <a:off x="1515525" y="2438392"/>
            <a:ext cx="1572300" cy="689700"/>
          </a:xfrm>
          <a:prstGeom prst="rect">
            <a:avLst/>
          </a:prstGeom>
          <a:noFill/>
          <a:ln>
            <a:noFill/>
          </a:ln>
        </p:spPr>
        <p:txBody>
          <a:bodyPr anchorCtr="0" anchor="ctr" bIns="101825" lIns="101825" spcFirstLastPara="1" rIns="101825" wrap="square" tIns="101825">
            <a:noAutofit/>
          </a:bodyPr>
          <a:lstStyle/>
          <a:p>
            <a:pPr indent="0" lvl="0" marL="0" rtl="0" algn="ctr">
              <a:spcBef>
                <a:spcPts val="0"/>
              </a:spcBef>
              <a:spcAft>
                <a:spcPts val="0"/>
              </a:spcAft>
              <a:buNone/>
            </a:pPr>
            <a:r>
              <a:rPr b="1" lang="en-US" sz="2000">
                <a:solidFill>
                  <a:srgbClr val="75B5AA"/>
                </a:solidFill>
                <a:latin typeface="Calibri"/>
                <a:ea typeface="Calibri"/>
                <a:cs typeface="Calibri"/>
                <a:sym typeface="Calibri"/>
              </a:rPr>
              <a:t>Absolute Path  </a:t>
            </a:r>
            <a:endParaRPr b="1" sz="2000">
              <a:solidFill>
                <a:srgbClr val="75B5AA"/>
              </a:solidFill>
            </a:endParaRPr>
          </a:p>
        </p:txBody>
      </p:sp>
      <p:sp>
        <p:nvSpPr>
          <p:cNvPr id="591" name="Google Shape;591;g3146952714a_0_426"/>
          <p:cNvSpPr/>
          <p:nvPr/>
        </p:nvSpPr>
        <p:spPr>
          <a:xfrm>
            <a:off x="559863" y="4569442"/>
            <a:ext cx="301800" cy="359700"/>
          </a:xfrm>
          <a:prstGeom prst="rightArrow">
            <a:avLst>
              <a:gd fmla="val 50000" name="adj1"/>
              <a:gd fmla="val 50000" name="adj2"/>
            </a:avLst>
          </a:prstGeom>
          <a:solidFill>
            <a:schemeClr val="lt2"/>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592" name="Google Shape;592;g3146952714a_0_426"/>
          <p:cNvSpPr/>
          <p:nvPr/>
        </p:nvSpPr>
        <p:spPr>
          <a:xfrm>
            <a:off x="559863" y="5130100"/>
            <a:ext cx="301800" cy="359700"/>
          </a:xfrm>
          <a:prstGeom prst="rightArrow">
            <a:avLst>
              <a:gd fmla="val 50000" name="adj1"/>
              <a:gd fmla="val 50000" name="adj2"/>
            </a:avLst>
          </a:prstGeom>
          <a:solidFill>
            <a:schemeClr val="lt2"/>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pic>
        <p:nvPicPr>
          <p:cNvPr id="593" name="Google Shape;593;g3146952714a_0_426"/>
          <p:cNvPicPr preferRelativeResize="0"/>
          <p:nvPr/>
        </p:nvPicPr>
        <p:blipFill>
          <a:blip r:embed="rId3">
            <a:alphaModFix/>
          </a:blip>
          <a:stretch>
            <a:fillRect/>
          </a:stretch>
        </p:blipFill>
        <p:spPr>
          <a:xfrm>
            <a:off x="5313826" y="2301267"/>
            <a:ext cx="519900" cy="519900"/>
          </a:xfrm>
          <a:prstGeom prst="rect">
            <a:avLst/>
          </a:prstGeom>
          <a:noFill/>
          <a:ln>
            <a:noFill/>
          </a:ln>
        </p:spPr>
      </p:pic>
      <p:pic>
        <p:nvPicPr>
          <p:cNvPr id="594" name="Google Shape;594;g3146952714a_0_426"/>
          <p:cNvPicPr preferRelativeResize="0"/>
          <p:nvPr/>
        </p:nvPicPr>
        <p:blipFill>
          <a:blip r:embed="rId4">
            <a:alphaModFix/>
          </a:blip>
          <a:stretch>
            <a:fillRect/>
          </a:stretch>
        </p:blipFill>
        <p:spPr>
          <a:xfrm>
            <a:off x="861687" y="2211983"/>
            <a:ext cx="653838" cy="653838"/>
          </a:xfrm>
          <a:prstGeom prst="rect">
            <a:avLst/>
          </a:prstGeom>
          <a:noFill/>
          <a:ln>
            <a:noFill/>
          </a:ln>
        </p:spPr>
      </p:pic>
      <p:sp>
        <p:nvSpPr>
          <p:cNvPr id="595" name="Google Shape;595;g3146952714a_0_426"/>
          <p:cNvSpPr/>
          <p:nvPr/>
        </p:nvSpPr>
        <p:spPr>
          <a:xfrm>
            <a:off x="5313813" y="4765767"/>
            <a:ext cx="301800" cy="359700"/>
          </a:xfrm>
          <a:prstGeom prst="rightArrow">
            <a:avLst>
              <a:gd fmla="val 50000" name="adj1"/>
              <a:gd fmla="val 50000" name="adj2"/>
            </a:avLst>
          </a:prstGeom>
          <a:solidFill>
            <a:srgbClr val="00BCC5"/>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596" name="Google Shape;596;g3146952714a_0_426"/>
          <p:cNvSpPr/>
          <p:nvPr/>
        </p:nvSpPr>
        <p:spPr>
          <a:xfrm>
            <a:off x="5313813" y="5360042"/>
            <a:ext cx="301800" cy="359700"/>
          </a:xfrm>
          <a:prstGeom prst="rightArrow">
            <a:avLst>
              <a:gd fmla="val 50000" name="adj1"/>
              <a:gd fmla="val 50000" name="adj2"/>
            </a:avLst>
          </a:prstGeom>
          <a:solidFill>
            <a:srgbClr val="00BCC5"/>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597" name="Google Shape;597;g3146952714a_0_42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File Path: Relative path</a:t>
            </a:r>
            <a:endParaRPr b="1" i="1" sz="3600">
              <a:solidFill>
                <a:srgbClr val="1155CC"/>
              </a:solidFill>
              <a:latin typeface="Short Stack"/>
              <a:ea typeface="Short Stack"/>
              <a:cs typeface="Short Stack"/>
              <a:sym typeface="Short Stack"/>
            </a:endParaRPr>
          </a:p>
        </p:txBody>
      </p:sp>
      <p:sp>
        <p:nvSpPr>
          <p:cNvPr id="598" name="Google Shape;598;g3146952714a_0_426"/>
          <p:cNvSpPr/>
          <p:nvPr/>
        </p:nvSpPr>
        <p:spPr>
          <a:xfrm>
            <a:off x="5029825" y="3083675"/>
            <a:ext cx="4025700" cy="3114300"/>
          </a:xfrm>
          <a:prstGeom prst="roundRect">
            <a:avLst>
              <a:gd fmla="val 16667" name="adj"/>
            </a:avLst>
          </a:prstGeom>
          <a:noFill/>
          <a:ln cap="flat" cmpd="sng" w="19050">
            <a:solidFill>
              <a:srgbClr val="75B5AA"/>
            </a:solidFill>
            <a:prstDash val="dot"/>
            <a:round/>
            <a:headEnd len="sm" w="sm" type="none"/>
            <a:tailEnd len="sm" w="sm" type="none"/>
          </a:ln>
        </p:spPr>
        <p:txBody>
          <a:bodyPr anchorCtr="0" anchor="ctr" bIns="91425" lIns="91425" spcFirstLastPara="1" rIns="91425" wrap="square" tIns="91425">
            <a:noAutofit/>
          </a:bodyPr>
          <a:lstStyle/>
          <a:p>
            <a:pPr indent="0" lvl="0" marL="914400" rtl="0" algn="l">
              <a:spcBef>
                <a:spcPts val="0"/>
              </a:spcBef>
              <a:spcAft>
                <a:spcPts val="0"/>
              </a:spcAft>
              <a:buNone/>
            </a:pPr>
            <a:r>
              <a:t/>
            </a:r>
            <a:endParaRPr sz="2000">
              <a:latin typeface="Calibri"/>
              <a:ea typeface="Calibri"/>
              <a:cs typeface="Calibri"/>
              <a:sym typeface="Calibri"/>
            </a:endParaRPr>
          </a:p>
          <a:p>
            <a:pPr indent="0" lvl="0" marL="914400" rtl="0" algn="l">
              <a:spcBef>
                <a:spcPts val="0"/>
              </a:spcBef>
              <a:spcAft>
                <a:spcPts val="0"/>
              </a:spcAft>
              <a:buNone/>
            </a:pPr>
            <a:r>
              <a:t/>
            </a:r>
            <a:endParaRPr sz="2000">
              <a:latin typeface="Calibri"/>
              <a:ea typeface="Calibri"/>
              <a:cs typeface="Calibri"/>
              <a:sym typeface="Calibri"/>
            </a:endParaRPr>
          </a:p>
          <a:p>
            <a:pPr indent="0" lvl="0" marL="914400" rtl="0" algn="l">
              <a:spcBef>
                <a:spcPts val="0"/>
              </a:spcBef>
              <a:spcAft>
                <a:spcPts val="0"/>
              </a:spcAft>
              <a:buNone/>
            </a:pPr>
            <a:r>
              <a:t/>
            </a:r>
            <a:endParaRPr sz="2000">
              <a:latin typeface="Calibri"/>
              <a:ea typeface="Calibri"/>
              <a:cs typeface="Calibri"/>
              <a:sym typeface="Calibri"/>
            </a:endParaRPr>
          </a:p>
          <a:p>
            <a:pPr indent="-127000" lvl="0" marL="685800" rtl="0" algn="l">
              <a:spcBef>
                <a:spcPts val="0"/>
              </a:spcBef>
              <a:spcAft>
                <a:spcPts val="0"/>
              </a:spcAft>
              <a:buClr>
                <a:srgbClr val="75B5AA"/>
              </a:buClr>
              <a:buSzPts val="2000"/>
              <a:buFont typeface="Noto Sans Symbols"/>
              <a:buChar char="✓"/>
            </a:pPr>
            <a:r>
              <a:rPr lang="en-US" sz="2000">
                <a:solidFill>
                  <a:srgbClr val="000000"/>
                </a:solidFill>
                <a:latin typeface="Calibri"/>
                <a:ea typeface="Calibri"/>
                <a:cs typeface="Calibri"/>
                <a:sym typeface="Calibri"/>
              </a:rPr>
              <a:t> Path related to the present working directory  - </a:t>
            </a:r>
            <a:r>
              <a:rPr i="1" lang="en-US" sz="2000">
                <a:solidFill>
                  <a:srgbClr val="000000"/>
                </a:solidFill>
                <a:latin typeface="Calibri"/>
                <a:ea typeface="Calibri"/>
                <a:cs typeface="Calibri"/>
                <a:sym typeface="Calibri"/>
              </a:rPr>
              <a:t>where the user is workin</a:t>
            </a:r>
            <a:r>
              <a:rPr i="1" lang="en-US" sz="2000">
                <a:solidFill>
                  <a:srgbClr val="000000"/>
                </a:solidFill>
                <a:latin typeface="Calibri"/>
                <a:ea typeface="Calibri"/>
                <a:cs typeface="Calibri"/>
                <a:sym typeface="Calibri"/>
              </a:rPr>
              <a:t>g</a:t>
            </a:r>
            <a:endParaRPr i="1" sz="2000">
              <a:latin typeface="Calibri"/>
              <a:ea typeface="Calibri"/>
              <a:cs typeface="Calibri"/>
              <a:sym typeface="Calibri"/>
            </a:endParaRPr>
          </a:p>
          <a:p>
            <a:pPr indent="0" lvl="0" marL="0" rtl="0" algn="l">
              <a:spcBef>
                <a:spcPts val="0"/>
              </a:spcBef>
              <a:spcAft>
                <a:spcPts val="0"/>
              </a:spcAft>
              <a:buNone/>
            </a:pPr>
            <a:r>
              <a:rPr i="1" lang="en-US" sz="2000">
                <a:latin typeface="Calibri"/>
                <a:ea typeface="Calibri"/>
                <a:cs typeface="Calibri"/>
                <a:sym typeface="Calibri"/>
              </a:rPr>
              <a:t>   </a:t>
            </a:r>
            <a:endParaRPr i="1" sz="2000">
              <a:latin typeface="Calibri"/>
              <a:ea typeface="Calibri"/>
              <a:cs typeface="Calibri"/>
              <a:sym typeface="Calibri"/>
            </a:endParaRPr>
          </a:p>
          <a:p>
            <a:pPr indent="0" lvl="0" marL="0" rtl="0" algn="l">
              <a:spcBef>
                <a:spcPts val="0"/>
              </a:spcBef>
              <a:spcAft>
                <a:spcPts val="0"/>
              </a:spcAft>
              <a:buNone/>
            </a:pPr>
            <a:r>
              <a:rPr b="1" i="1" lang="en-US" sz="2000">
                <a:latin typeface="Calibri"/>
                <a:ea typeface="Calibri"/>
                <a:cs typeface="Calibri"/>
                <a:sym typeface="Calibri"/>
              </a:rPr>
              <a:t>        </a:t>
            </a:r>
            <a:r>
              <a:rPr b="1" i="1" lang="en-US" sz="2000">
                <a:latin typeface="Calibri"/>
                <a:ea typeface="Calibri"/>
                <a:cs typeface="Calibri"/>
                <a:sym typeface="Calibri"/>
              </a:rPr>
              <a:t>Never starts with /</a:t>
            </a:r>
            <a:endParaRPr b="1"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0" lvl="0" marL="0" rtl="0" algn="l">
              <a:spcBef>
                <a:spcPts val="0"/>
              </a:spcBef>
              <a:spcAft>
                <a:spcPts val="0"/>
              </a:spcAft>
              <a:buNone/>
            </a:pPr>
            <a:r>
              <a:rPr i="1" lang="en-US" sz="2000">
                <a:latin typeface="Calibri"/>
                <a:ea typeface="Calibri"/>
                <a:cs typeface="Calibri"/>
                <a:sym typeface="Calibri"/>
              </a:rPr>
              <a:t>       	</a:t>
            </a:r>
            <a:r>
              <a:rPr b="1" i="1" lang="en-US" sz="2000">
                <a:latin typeface="Calibri"/>
                <a:ea typeface="Calibri"/>
                <a:cs typeface="Calibri"/>
                <a:sym typeface="Calibri"/>
              </a:rPr>
              <a:t>Depends on where the user is working</a:t>
            </a:r>
            <a:endParaRPr b="1" i="1" sz="2000">
              <a:latin typeface="Calibri"/>
              <a:ea typeface="Calibri"/>
              <a:cs typeface="Calibri"/>
              <a:sym typeface="Calibri"/>
            </a:endParaRPr>
          </a:p>
          <a:p>
            <a:pPr indent="0" lvl="0" marL="0" rtl="0" algn="l">
              <a:spcBef>
                <a:spcPts val="0"/>
              </a:spcBef>
              <a:spcAft>
                <a:spcPts val="0"/>
              </a:spcAft>
              <a:buNone/>
            </a:pPr>
            <a:r>
              <a:t/>
            </a:r>
            <a:endParaRPr i="1" sz="2000">
              <a:latin typeface="Calibri"/>
              <a:ea typeface="Calibri"/>
              <a:cs typeface="Calibri"/>
              <a:sym typeface="Calibri"/>
            </a:endParaRPr>
          </a:p>
          <a:p>
            <a:pPr indent="457200" lvl="0" marL="1828800" rtl="0" algn="just">
              <a:spcBef>
                <a:spcPts val="0"/>
              </a:spcBef>
              <a:spcAft>
                <a:spcPts val="0"/>
              </a:spcAft>
              <a:buNone/>
            </a:pPr>
            <a:r>
              <a:t/>
            </a:r>
            <a:endParaRPr b="1" i="1" sz="2000">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cxnSp>
        <p:nvCxnSpPr>
          <p:cNvPr id="603" name="Google Shape;603;p40"/>
          <p:cNvCxnSpPr/>
          <p:nvPr/>
        </p:nvCxnSpPr>
        <p:spPr>
          <a:xfrm flipH="1">
            <a:off x="4189374" y="20314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4" name="Google Shape;604;p40"/>
          <p:cNvCxnSpPr/>
          <p:nvPr/>
        </p:nvCxnSpPr>
        <p:spPr>
          <a:xfrm flipH="1">
            <a:off x="60181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5" name="Google Shape;605;p40"/>
          <p:cNvCxnSpPr/>
          <p:nvPr/>
        </p:nvCxnSpPr>
        <p:spPr>
          <a:xfrm flipH="1">
            <a:off x="4798974" y="249863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6" name="Google Shape;606;p40"/>
          <p:cNvCxnSpPr/>
          <p:nvPr/>
        </p:nvCxnSpPr>
        <p:spPr>
          <a:xfrm flipH="1">
            <a:off x="36559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7" name="Google Shape;607;p40"/>
          <p:cNvCxnSpPr/>
          <p:nvPr/>
        </p:nvCxnSpPr>
        <p:spPr>
          <a:xfrm flipH="1">
            <a:off x="24367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8" name="Google Shape;608;p40"/>
          <p:cNvCxnSpPr/>
          <p:nvPr/>
        </p:nvCxnSpPr>
        <p:spPr>
          <a:xfrm flipH="1">
            <a:off x="12175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09" name="Google Shape;609;p40"/>
          <p:cNvCxnSpPr/>
          <p:nvPr/>
        </p:nvCxnSpPr>
        <p:spPr>
          <a:xfrm flipH="1">
            <a:off x="7313574" y="249863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610" name="Google Shape;610;p40"/>
          <p:cNvSpPr/>
          <p:nvPr/>
        </p:nvSpPr>
        <p:spPr>
          <a:xfrm>
            <a:off x="685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611" name="Google Shape;611;p40"/>
          <p:cNvSpPr/>
          <p:nvPr/>
        </p:nvSpPr>
        <p:spPr>
          <a:xfrm>
            <a:off x="19050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612" name="Google Shape;612;p40"/>
          <p:cNvSpPr/>
          <p:nvPr/>
        </p:nvSpPr>
        <p:spPr>
          <a:xfrm>
            <a:off x="31242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613" name="Google Shape;613;p40"/>
          <p:cNvSpPr/>
          <p:nvPr/>
        </p:nvSpPr>
        <p:spPr>
          <a:xfrm>
            <a:off x="43434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614" name="Google Shape;614;p40"/>
          <p:cNvSpPr/>
          <p:nvPr/>
        </p:nvSpPr>
        <p:spPr>
          <a:xfrm>
            <a:off x="55626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615" name="Google Shape;615;p40"/>
          <p:cNvCxnSpPr/>
          <p:nvPr/>
        </p:nvCxnSpPr>
        <p:spPr>
          <a:xfrm>
            <a:off x="1219200" y="2497042"/>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616" name="Google Shape;616;p40"/>
          <p:cNvCxnSpPr/>
          <p:nvPr/>
        </p:nvCxnSpPr>
        <p:spPr>
          <a:xfrm flipH="1">
            <a:off x="5794337" y="40972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17" name="Google Shape;617;p40"/>
          <p:cNvCxnSpPr/>
          <p:nvPr/>
        </p:nvCxnSpPr>
        <p:spPr>
          <a:xfrm flipH="1">
            <a:off x="6556336" y="3868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618" name="Google Shape;618;p40"/>
          <p:cNvSpPr/>
          <p:nvPr/>
        </p:nvSpPr>
        <p:spPr>
          <a:xfrm>
            <a:off x="5262562" y="4249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619" name="Google Shape;619;p40"/>
          <p:cNvCxnSpPr/>
          <p:nvPr/>
        </p:nvCxnSpPr>
        <p:spPr>
          <a:xfrm flipH="1">
            <a:off x="8080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20" name="Google Shape;620;p40"/>
          <p:cNvCxnSpPr/>
          <p:nvPr/>
        </p:nvCxnSpPr>
        <p:spPr>
          <a:xfrm flipH="1">
            <a:off x="6556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21" name="Google Shape;621;p40"/>
          <p:cNvCxnSpPr/>
          <p:nvPr/>
        </p:nvCxnSpPr>
        <p:spPr>
          <a:xfrm flipH="1">
            <a:off x="7318336" y="31828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22" name="Google Shape;622;p40"/>
          <p:cNvCxnSpPr/>
          <p:nvPr/>
        </p:nvCxnSpPr>
        <p:spPr>
          <a:xfrm>
            <a:off x="6557961" y="34114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623" name="Google Shape;623;p40"/>
          <p:cNvCxnSpPr/>
          <p:nvPr/>
        </p:nvCxnSpPr>
        <p:spPr>
          <a:xfrm>
            <a:off x="5795962" y="4097242"/>
            <a:ext cx="1524000" cy="1500"/>
          </a:xfrm>
          <a:prstGeom prst="straightConnector1">
            <a:avLst/>
          </a:prstGeom>
          <a:noFill/>
          <a:ln cap="flat" cmpd="sng" w="9525">
            <a:solidFill>
              <a:srgbClr val="2FB446"/>
            </a:solidFill>
            <a:prstDash val="solid"/>
            <a:miter lim="8000"/>
            <a:headEnd len="sm" w="sm" type="none"/>
            <a:tailEnd len="sm" w="sm" type="none"/>
          </a:ln>
        </p:spPr>
      </p:cxnSp>
      <p:cxnSp>
        <p:nvCxnSpPr>
          <p:cNvPr id="624" name="Google Shape;624;p40"/>
          <p:cNvCxnSpPr/>
          <p:nvPr/>
        </p:nvCxnSpPr>
        <p:spPr>
          <a:xfrm flipH="1">
            <a:off x="57943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625" name="Google Shape;625;p40"/>
          <p:cNvSpPr/>
          <p:nvPr/>
        </p:nvSpPr>
        <p:spPr>
          <a:xfrm>
            <a:off x="5287962"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626" name="Google Shape;626;p40"/>
          <p:cNvSpPr/>
          <p:nvPr/>
        </p:nvSpPr>
        <p:spPr>
          <a:xfrm>
            <a:off x="6781800" y="5543454"/>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627" name="Google Shape;627;p40"/>
          <p:cNvCxnSpPr/>
          <p:nvPr/>
        </p:nvCxnSpPr>
        <p:spPr>
          <a:xfrm flipH="1">
            <a:off x="4190961" y="2054425"/>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628" name="Google Shape;628;p40"/>
          <p:cNvCxnSpPr/>
          <p:nvPr/>
        </p:nvCxnSpPr>
        <p:spPr>
          <a:xfrm flipH="1">
            <a:off x="7315161" y="2521649"/>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629" name="Google Shape;629;p40"/>
          <p:cNvCxnSpPr/>
          <p:nvPr/>
        </p:nvCxnSpPr>
        <p:spPr>
          <a:xfrm flipH="1">
            <a:off x="7315161" y="40972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30" name="Google Shape;630;p40"/>
          <p:cNvCxnSpPr/>
          <p:nvPr/>
        </p:nvCxnSpPr>
        <p:spPr>
          <a:xfrm flipH="1">
            <a:off x="6553161" y="34114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31" name="Google Shape;631;p40"/>
          <p:cNvCxnSpPr/>
          <p:nvPr/>
        </p:nvCxnSpPr>
        <p:spPr>
          <a:xfrm flipH="1">
            <a:off x="7315161" y="3205860"/>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32" name="Google Shape;632;p40"/>
          <p:cNvCxnSpPr/>
          <p:nvPr/>
        </p:nvCxnSpPr>
        <p:spPr>
          <a:xfrm>
            <a:off x="4176714" y="2497042"/>
            <a:ext cx="3129000" cy="1500"/>
          </a:xfrm>
          <a:prstGeom prst="straightConnector1">
            <a:avLst/>
          </a:prstGeom>
          <a:noFill/>
          <a:ln cap="flat" cmpd="sng" w="25400">
            <a:solidFill>
              <a:srgbClr val="2FB446"/>
            </a:solidFill>
            <a:prstDash val="solid"/>
            <a:round/>
            <a:headEnd len="sm" w="sm" type="none"/>
            <a:tailEnd len="sm" w="sm" type="none"/>
          </a:ln>
        </p:spPr>
      </p:cxnSp>
      <p:cxnSp>
        <p:nvCxnSpPr>
          <p:cNvPr id="633" name="Google Shape;633;p40"/>
          <p:cNvCxnSpPr/>
          <p:nvPr/>
        </p:nvCxnSpPr>
        <p:spPr>
          <a:xfrm flipH="1" rot="10800000">
            <a:off x="6553200" y="3411529"/>
            <a:ext cx="762000" cy="1500"/>
          </a:xfrm>
          <a:prstGeom prst="straightConnector1">
            <a:avLst/>
          </a:prstGeom>
          <a:noFill/>
          <a:ln cap="flat" cmpd="sng" w="25400">
            <a:solidFill>
              <a:srgbClr val="2FB446"/>
            </a:solidFill>
            <a:prstDash val="solid"/>
            <a:round/>
            <a:headEnd len="sm" w="sm" type="none"/>
            <a:tailEnd len="sm" w="sm" type="none"/>
          </a:ln>
        </p:spPr>
      </p:cxnSp>
      <p:cxnSp>
        <p:nvCxnSpPr>
          <p:cNvPr id="634" name="Google Shape;634;p40"/>
          <p:cNvCxnSpPr/>
          <p:nvPr/>
        </p:nvCxnSpPr>
        <p:spPr>
          <a:xfrm>
            <a:off x="7315200" y="4592543"/>
            <a:ext cx="4800" cy="950700"/>
          </a:xfrm>
          <a:prstGeom prst="straightConnector1">
            <a:avLst/>
          </a:prstGeom>
          <a:noFill/>
          <a:ln cap="flat" cmpd="sng" w="25400">
            <a:solidFill>
              <a:srgbClr val="2FB446"/>
            </a:solidFill>
            <a:prstDash val="solid"/>
            <a:miter lim="8000"/>
            <a:headEnd len="sm" w="sm" type="none"/>
            <a:tailEnd len="sm" w="sm" type="none"/>
          </a:ln>
        </p:spPr>
      </p:cxnSp>
      <p:sp>
        <p:nvSpPr>
          <p:cNvPr id="635" name="Google Shape;635;p40"/>
          <p:cNvSpPr/>
          <p:nvPr/>
        </p:nvSpPr>
        <p:spPr>
          <a:xfrm>
            <a:off x="3733800" y="19636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636" name="Google Shape;636;p40"/>
          <p:cNvSpPr/>
          <p:nvPr/>
        </p:nvSpPr>
        <p:spPr>
          <a:xfrm>
            <a:off x="6781800" y="28018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home</a:t>
            </a:r>
            <a:endParaRPr b="0" i="0" sz="1400" u="none" cap="none" strike="noStrike">
              <a:solidFill>
                <a:srgbClr val="2FB446"/>
              </a:solidFill>
              <a:latin typeface="Arial"/>
              <a:ea typeface="Arial"/>
              <a:cs typeface="Arial"/>
              <a:sym typeface="Arial"/>
            </a:endParaRPr>
          </a:p>
        </p:txBody>
      </p:sp>
      <p:cxnSp>
        <p:nvCxnSpPr>
          <p:cNvPr id="637" name="Google Shape;637;p40"/>
          <p:cNvCxnSpPr/>
          <p:nvPr/>
        </p:nvCxnSpPr>
        <p:spPr>
          <a:xfrm flipH="1">
            <a:off x="6553161" y="3891661"/>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38" name="Google Shape;638;p40"/>
          <p:cNvCxnSpPr/>
          <p:nvPr/>
        </p:nvCxnSpPr>
        <p:spPr>
          <a:xfrm flipH="1" rot="10800000">
            <a:off x="6553200" y="4095741"/>
            <a:ext cx="762000" cy="1500"/>
          </a:xfrm>
          <a:prstGeom prst="straightConnector1">
            <a:avLst/>
          </a:prstGeom>
          <a:noFill/>
          <a:ln cap="flat" cmpd="sng" w="25400">
            <a:solidFill>
              <a:srgbClr val="2FB446"/>
            </a:solidFill>
            <a:prstDash val="solid"/>
            <a:round/>
            <a:headEnd len="sm" w="sm" type="none"/>
            <a:tailEnd len="sm" w="sm" type="none"/>
          </a:ln>
        </p:spPr>
      </p:cxnSp>
      <p:sp>
        <p:nvSpPr>
          <p:cNvPr id="639" name="Google Shape;639;p40"/>
          <p:cNvSpPr/>
          <p:nvPr/>
        </p:nvSpPr>
        <p:spPr>
          <a:xfrm>
            <a:off x="6710361" y="4211542"/>
            <a:ext cx="11568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data</a:t>
            </a:r>
            <a:endParaRPr b="0" i="0" sz="1400" u="none" cap="none" strike="noStrike">
              <a:solidFill>
                <a:srgbClr val="2FB446"/>
              </a:solidFill>
              <a:latin typeface="Arial"/>
              <a:ea typeface="Arial"/>
              <a:cs typeface="Arial"/>
              <a:sym typeface="Arial"/>
            </a:endParaRPr>
          </a:p>
        </p:txBody>
      </p:sp>
      <p:sp>
        <p:nvSpPr>
          <p:cNvPr id="640" name="Google Shape;640;p40"/>
          <p:cNvSpPr/>
          <p:nvPr/>
        </p:nvSpPr>
        <p:spPr>
          <a:xfrm>
            <a:off x="6781800" y="47830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641" name="Google Shape;641;p40"/>
          <p:cNvSpPr/>
          <p:nvPr/>
        </p:nvSpPr>
        <p:spPr>
          <a:xfrm>
            <a:off x="7467600" y="3563842"/>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642" name="Google Shape;642;p40"/>
          <p:cNvSpPr/>
          <p:nvPr/>
        </p:nvSpPr>
        <p:spPr>
          <a:xfrm>
            <a:off x="5943600" y="3563842"/>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0" i="0" sz="1400" u="none" cap="none" strike="noStrike">
              <a:solidFill>
                <a:srgbClr val="2FB446"/>
              </a:solidFill>
              <a:latin typeface="Arial"/>
              <a:ea typeface="Arial"/>
              <a:cs typeface="Arial"/>
              <a:sym typeface="Arial"/>
            </a:endParaRPr>
          </a:p>
        </p:txBody>
      </p:sp>
      <p:sp>
        <p:nvSpPr>
          <p:cNvPr id="643" name="Google Shape;643;p40"/>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Always starts with	/ 	(root directory)</a:t>
            </a:r>
            <a:endParaRPr b="0" i="0" sz="1400" u="none" cap="none" strike="noStrike">
              <a:solidFill>
                <a:schemeClr val="dk1"/>
              </a:solidFill>
              <a:latin typeface="Arial"/>
              <a:ea typeface="Arial"/>
              <a:cs typeface="Arial"/>
              <a:sym typeface="Arial"/>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Always works wherever user is working </a:t>
            </a:r>
            <a:endParaRPr b="0" i="0" sz="2200" u="none" cap="none" strike="noStrike">
              <a:solidFill>
                <a:srgbClr val="000000"/>
              </a:solidFill>
              <a:latin typeface="Calibri"/>
              <a:ea typeface="Calibri"/>
              <a:cs typeface="Calibri"/>
              <a:sym typeface="Calibri"/>
            </a:endParaRPr>
          </a:p>
        </p:txBody>
      </p:sp>
      <p:sp>
        <p:nvSpPr>
          <p:cNvPr id="644" name="Google Shape;644;p40"/>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9623"/>
              </a:solidFill>
              <a:latin typeface="Arial"/>
              <a:ea typeface="Arial"/>
              <a:cs typeface="Arial"/>
              <a:sym typeface="Arial"/>
            </a:endParaRPr>
          </a:p>
        </p:txBody>
      </p:sp>
      <p:sp>
        <p:nvSpPr>
          <p:cNvPr id="645" name="Google Shape;645;p40"/>
          <p:cNvSpPr/>
          <p:nvPr/>
        </p:nvSpPr>
        <p:spPr>
          <a:xfrm>
            <a:off x="260059" y="532260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chemeClr val="dk1"/>
                </a:solidFill>
                <a:latin typeface="Calibri"/>
                <a:ea typeface="Calibri"/>
                <a:cs typeface="Calibri"/>
                <a:sym typeface="Calibri"/>
              </a:rPr>
              <a:t>Absolute path of the file</a:t>
            </a:r>
            <a:r>
              <a:rPr b="1" i="0" lang="en-US" sz="2200" u="none" cap="none" strike="noStrike">
                <a:solidFill>
                  <a:srgbClr val="000000"/>
                </a:solidFill>
                <a:latin typeface="Calibri"/>
                <a:ea typeface="Calibri"/>
                <a:cs typeface="Calibri"/>
                <a:sym typeface="Calibri"/>
              </a:rPr>
              <a:t> </a:t>
            </a:r>
            <a:r>
              <a:rPr b="1" i="0" lang="en-US" sz="2200" u="none" cap="none" strike="noStrike">
                <a:solidFill>
                  <a:srgbClr val="2FB446"/>
                </a:solidFill>
                <a:latin typeface="Calibri"/>
                <a:ea typeface="Calibri"/>
                <a:cs typeface="Calibri"/>
                <a:sym typeface="Calibri"/>
              </a:rPr>
              <a:t>sequence.fasta</a:t>
            </a:r>
            <a:endParaRPr b="1" i="0" sz="22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rPr b="1" lang="en-US" sz="2200">
                <a:solidFill>
                  <a:srgbClr val="2FB446"/>
                </a:solidFill>
                <a:latin typeface="Calibri"/>
                <a:ea typeface="Calibri"/>
                <a:cs typeface="Calibri"/>
                <a:sym typeface="Calibri"/>
              </a:rPr>
              <a:t>      ???</a:t>
            </a:r>
            <a:r>
              <a:rPr b="1" i="0" lang="en-US" sz="2200" u="none" cap="none" strike="noStrike">
                <a:solidFill>
                  <a:srgbClr val="2FB446"/>
                </a:solidFill>
                <a:latin typeface="Calibri"/>
                <a:ea typeface="Calibri"/>
                <a:cs typeface="Calibri"/>
                <a:sym typeface="Calibri"/>
              </a:rPr>
              <a:t>  </a:t>
            </a:r>
            <a:endParaRPr b="0" i="0" sz="1400" u="none" cap="none" strike="noStrike">
              <a:solidFill>
                <a:srgbClr val="2FB446"/>
              </a:solidFill>
              <a:latin typeface="Arial"/>
              <a:ea typeface="Arial"/>
              <a:cs typeface="Arial"/>
              <a:sym typeface="Arial"/>
            </a:endParaRPr>
          </a:p>
        </p:txBody>
      </p:sp>
      <p:sp>
        <p:nvSpPr>
          <p:cNvPr id="646" name="Google Shape;646;p4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1 of absolute</a:t>
            </a:r>
            <a:r>
              <a:rPr b="1" lang="en-US" sz="3600">
                <a:solidFill>
                  <a:srgbClr val="1155CC"/>
                </a:solidFill>
                <a:latin typeface="Short Stack"/>
                <a:ea typeface="Short Stack"/>
                <a:cs typeface="Short Stack"/>
                <a:sym typeface="Short Stack"/>
              </a:rPr>
              <a:t> Path</a:t>
            </a:r>
            <a:endParaRPr b="1" i="1" sz="3600">
              <a:solidFill>
                <a:srgbClr val="1155CC"/>
              </a:solidFill>
              <a:latin typeface="Short Stack"/>
              <a:ea typeface="Short Stack"/>
              <a:cs typeface="Short Stack"/>
              <a:sym typeface="Short Stack"/>
            </a:endParaRPr>
          </a:p>
        </p:txBody>
      </p:sp>
      <p:pic>
        <p:nvPicPr>
          <p:cNvPr id="647" name="Google Shape;647;p40"/>
          <p:cNvPicPr preferRelativeResize="0"/>
          <p:nvPr/>
        </p:nvPicPr>
        <p:blipFill>
          <a:blip r:embed="rId3">
            <a:alphaModFix/>
          </a:blip>
          <a:stretch>
            <a:fillRect/>
          </a:stretch>
        </p:blipFill>
        <p:spPr>
          <a:xfrm>
            <a:off x="5414312" y="5509208"/>
            <a:ext cx="653838" cy="6538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cxnSp>
        <p:nvCxnSpPr>
          <p:cNvPr id="652" name="Google Shape;652;p41"/>
          <p:cNvCxnSpPr/>
          <p:nvPr/>
        </p:nvCxnSpPr>
        <p:spPr>
          <a:xfrm flipH="1">
            <a:off x="4189374" y="20314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3" name="Google Shape;653;p41"/>
          <p:cNvCxnSpPr/>
          <p:nvPr/>
        </p:nvCxnSpPr>
        <p:spPr>
          <a:xfrm flipH="1">
            <a:off x="60181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4" name="Google Shape;654;p41"/>
          <p:cNvCxnSpPr/>
          <p:nvPr/>
        </p:nvCxnSpPr>
        <p:spPr>
          <a:xfrm flipH="1">
            <a:off x="4798974" y="249863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5" name="Google Shape;655;p41"/>
          <p:cNvCxnSpPr/>
          <p:nvPr/>
        </p:nvCxnSpPr>
        <p:spPr>
          <a:xfrm flipH="1">
            <a:off x="36559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6" name="Google Shape;656;p41"/>
          <p:cNvCxnSpPr/>
          <p:nvPr/>
        </p:nvCxnSpPr>
        <p:spPr>
          <a:xfrm flipH="1">
            <a:off x="24367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7" name="Google Shape;657;p41"/>
          <p:cNvCxnSpPr/>
          <p:nvPr/>
        </p:nvCxnSpPr>
        <p:spPr>
          <a:xfrm flipH="1">
            <a:off x="12175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658" name="Google Shape;658;p41"/>
          <p:cNvCxnSpPr/>
          <p:nvPr/>
        </p:nvCxnSpPr>
        <p:spPr>
          <a:xfrm flipH="1">
            <a:off x="7313574" y="249863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659" name="Google Shape;659;p41"/>
          <p:cNvSpPr/>
          <p:nvPr/>
        </p:nvSpPr>
        <p:spPr>
          <a:xfrm>
            <a:off x="685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660" name="Google Shape;660;p41"/>
          <p:cNvSpPr/>
          <p:nvPr/>
        </p:nvSpPr>
        <p:spPr>
          <a:xfrm>
            <a:off x="19050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661" name="Google Shape;661;p41"/>
          <p:cNvSpPr/>
          <p:nvPr/>
        </p:nvSpPr>
        <p:spPr>
          <a:xfrm>
            <a:off x="31242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662" name="Google Shape;662;p41"/>
          <p:cNvSpPr/>
          <p:nvPr/>
        </p:nvSpPr>
        <p:spPr>
          <a:xfrm>
            <a:off x="43434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663" name="Google Shape;663;p41"/>
          <p:cNvSpPr/>
          <p:nvPr/>
        </p:nvSpPr>
        <p:spPr>
          <a:xfrm>
            <a:off x="55626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664" name="Google Shape;664;p41"/>
          <p:cNvCxnSpPr/>
          <p:nvPr/>
        </p:nvCxnSpPr>
        <p:spPr>
          <a:xfrm>
            <a:off x="1219200" y="2497042"/>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665" name="Google Shape;665;p41"/>
          <p:cNvCxnSpPr/>
          <p:nvPr/>
        </p:nvCxnSpPr>
        <p:spPr>
          <a:xfrm flipH="1">
            <a:off x="5794337" y="40972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66" name="Google Shape;666;p41"/>
          <p:cNvCxnSpPr/>
          <p:nvPr/>
        </p:nvCxnSpPr>
        <p:spPr>
          <a:xfrm flipH="1">
            <a:off x="6556336" y="3868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667" name="Google Shape;667;p41"/>
          <p:cNvSpPr/>
          <p:nvPr/>
        </p:nvSpPr>
        <p:spPr>
          <a:xfrm>
            <a:off x="5262562" y="4249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668" name="Google Shape;668;p41"/>
          <p:cNvCxnSpPr/>
          <p:nvPr/>
        </p:nvCxnSpPr>
        <p:spPr>
          <a:xfrm flipH="1">
            <a:off x="8080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69" name="Google Shape;669;p41"/>
          <p:cNvCxnSpPr/>
          <p:nvPr/>
        </p:nvCxnSpPr>
        <p:spPr>
          <a:xfrm flipH="1">
            <a:off x="6556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70" name="Google Shape;670;p41"/>
          <p:cNvCxnSpPr/>
          <p:nvPr/>
        </p:nvCxnSpPr>
        <p:spPr>
          <a:xfrm flipH="1">
            <a:off x="7318336" y="31828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671" name="Google Shape;671;p41"/>
          <p:cNvCxnSpPr/>
          <p:nvPr/>
        </p:nvCxnSpPr>
        <p:spPr>
          <a:xfrm>
            <a:off x="6557961" y="34114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672" name="Google Shape;672;p41"/>
          <p:cNvCxnSpPr/>
          <p:nvPr/>
        </p:nvCxnSpPr>
        <p:spPr>
          <a:xfrm>
            <a:off x="5795962" y="4097242"/>
            <a:ext cx="1524000" cy="1500"/>
          </a:xfrm>
          <a:prstGeom prst="straightConnector1">
            <a:avLst/>
          </a:prstGeom>
          <a:noFill/>
          <a:ln cap="flat" cmpd="sng" w="9525">
            <a:solidFill>
              <a:srgbClr val="2FB446"/>
            </a:solidFill>
            <a:prstDash val="solid"/>
            <a:miter lim="8000"/>
            <a:headEnd len="sm" w="sm" type="none"/>
            <a:tailEnd len="sm" w="sm" type="none"/>
          </a:ln>
        </p:spPr>
      </p:cxnSp>
      <p:cxnSp>
        <p:nvCxnSpPr>
          <p:cNvPr id="673" name="Google Shape;673;p41"/>
          <p:cNvCxnSpPr/>
          <p:nvPr/>
        </p:nvCxnSpPr>
        <p:spPr>
          <a:xfrm flipH="1">
            <a:off x="57943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674" name="Google Shape;674;p41"/>
          <p:cNvSpPr/>
          <p:nvPr/>
        </p:nvSpPr>
        <p:spPr>
          <a:xfrm>
            <a:off x="5287962"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675" name="Google Shape;675;p41"/>
          <p:cNvSpPr/>
          <p:nvPr/>
        </p:nvSpPr>
        <p:spPr>
          <a:xfrm>
            <a:off x="6781800" y="5543454"/>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676" name="Google Shape;676;p41"/>
          <p:cNvCxnSpPr/>
          <p:nvPr/>
        </p:nvCxnSpPr>
        <p:spPr>
          <a:xfrm flipH="1">
            <a:off x="4190961" y="2054425"/>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677" name="Google Shape;677;p41"/>
          <p:cNvCxnSpPr/>
          <p:nvPr/>
        </p:nvCxnSpPr>
        <p:spPr>
          <a:xfrm flipH="1">
            <a:off x="7315161" y="2521649"/>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678" name="Google Shape;678;p41"/>
          <p:cNvCxnSpPr/>
          <p:nvPr/>
        </p:nvCxnSpPr>
        <p:spPr>
          <a:xfrm flipH="1">
            <a:off x="7315161" y="40972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79" name="Google Shape;679;p41"/>
          <p:cNvCxnSpPr/>
          <p:nvPr/>
        </p:nvCxnSpPr>
        <p:spPr>
          <a:xfrm flipH="1">
            <a:off x="6553161" y="34114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80" name="Google Shape;680;p41"/>
          <p:cNvCxnSpPr/>
          <p:nvPr/>
        </p:nvCxnSpPr>
        <p:spPr>
          <a:xfrm flipH="1">
            <a:off x="7315161" y="3205860"/>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81" name="Google Shape;681;p41"/>
          <p:cNvCxnSpPr/>
          <p:nvPr/>
        </p:nvCxnSpPr>
        <p:spPr>
          <a:xfrm>
            <a:off x="4176714" y="2497042"/>
            <a:ext cx="3129000" cy="1500"/>
          </a:xfrm>
          <a:prstGeom prst="straightConnector1">
            <a:avLst/>
          </a:prstGeom>
          <a:noFill/>
          <a:ln cap="flat" cmpd="sng" w="25400">
            <a:solidFill>
              <a:srgbClr val="2FB446"/>
            </a:solidFill>
            <a:prstDash val="solid"/>
            <a:round/>
            <a:headEnd len="sm" w="sm" type="none"/>
            <a:tailEnd len="sm" w="sm" type="none"/>
          </a:ln>
        </p:spPr>
      </p:cxnSp>
      <p:cxnSp>
        <p:nvCxnSpPr>
          <p:cNvPr id="682" name="Google Shape;682;p41"/>
          <p:cNvCxnSpPr/>
          <p:nvPr/>
        </p:nvCxnSpPr>
        <p:spPr>
          <a:xfrm flipH="1" rot="10800000">
            <a:off x="6553200" y="3411529"/>
            <a:ext cx="762000" cy="1500"/>
          </a:xfrm>
          <a:prstGeom prst="straightConnector1">
            <a:avLst/>
          </a:prstGeom>
          <a:noFill/>
          <a:ln cap="flat" cmpd="sng" w="25400">
            <a:solidFill>
              <a:srgbClr val="2FB446"/>
            </a:solidFill>
            <a:prstDash val="solid"/>
            <a:round/>
            <a:headEnd len="sm" w="sm" type="none"/>
            <a:tailEnd len="sm" w="sm" type="none"/>
          </a:ln>
        </p:spPr>
      </p:cxnSp>
      <p:cxnSp>
        <p:nvCxnSpPr>
          <p:cNvPr id="683" name="Google Shape;683;p41"/>
          <p:cNvCxnSpPr/>
          <p:nvPr/>
        </p:nvCxnSpPr>
        <p:spPr>
          <a:xfrm>
            <a:off x="7315200" y="4592543"/>
            <a:ext cx="4800" cy="950700"/>
          </a:xfrm>
          <a:prstGeom prst="straightConnector1">
            <a:avLst/>
          </a:prstGeom>
          <a:noFill/>
          <a:ln cap="flat" cmpd="sng" w="25400">
            <a:solidFill>
              <a:srgbClr val="2FB446"/>
            </a:solidFill>
            <a:prstDash val="solid"/>
            <a:miter lim="8000"/>
            <a:headEnd len="sm" w="sm" type="none"/>
            <a:tailEnd len="sm" w="sm" type="none"/>
          </a:ln>
        </p:spPr>
      </p:cxnSp>
      <p:sp>
        <p:nvSpPr>
          <p:cNvPr id="684" name="Google Shape;684;p41"/>
          <p:cNvSpPr/>
          <p:nvPr/>
        </p:nvSpPr>
        <p:spPr>
          <a:xfrm>
            <a:off x="3733800" y="19636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685" name="Google Shape;685;p41"/>
          <p:cNvSpPr/>
          <p:nvPr/>
        </p:nvSpPr>
        <p:spPr>
          <a:xfrm>
            <a:off x="6781800" y="28018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home</a:t>
            </a:r>
            <a:endParaRPr b="0" i="0" sz="1400" u="none" cap="none" strike="noStrike">
              <a:solidFill>
                <a:srgbClr val="2FB446"/>
              </a:solidFill>
              <a:latin typeface="Arial"/>
              <a:ea typeface="Arial"/>
              <a:cs typeface="Arial"/>
              <a:sym typeface="Arial"/>
            </a:endParaRPr>
          </a:p>
        </p:txBody>
      </p:sp>
      <p:cxnSp>
        <p:nvCxnSpPr>
          <p:cNvPr id="686" name="Google Shape;686;p41"/>
          <p:cNvCxnSpPr/>
          <p:nvPr/>
        </p:nvCxnSpPr>
        <p:spPr>
          <a:xfrm flipH="1">
            <a:off x="6553161" y="3891661"/>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687" name="Google Shape;687;p41"/>
          <p:cNvCxnSpPr/>
          <p:nvPr/>
        </p:nvCxnSpPr>
        <p:spPr>
          <a:xfrm flipH="1" rot="10800000">
            <a:off x="6553200" y="4095741"/>
            <a:ext cx="762000" cy="1500"/>
          </a:xfrm>
          <a:prstGeom prst="straightConnector1">
            <a:avLst/>
          </a:prstGeom>
          <a:noFill/>
          <a:ln cap="flat" cmpd="sng" w="25400">
            <a:solidFill>
              <a:srgbClr val="2FB446"/>
            </a:solidFill>
            <a:prstDash val="solid"/>
            <a:round/>
            <a:headEnd len="sm" w="sm" type="none"/>
            <a:tailEnd len="sm" w="sm" type="none"/>
          </a:ln>
        </p:spPr>
      </p:cxnSp>
      <p:sp>
        <p:nvSpPr>
          <p:cNvPr id="688" name="Google Shape;688;p41"/>
          <p:cNvSpPr/>
          <p:nvPr/>
        </p:nvSpPr>
        <p:spPr>
          <a:xfrm>
            <a:off x="6710361" y="4211542"/>
            <a:ext cx="11568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data</a:t>
            </a:r>
            <a:endParaRPr b="0" i="0" sz="1400" u="none" cap="none" strike="noStrike">
              <a:solidFill>
                <a:srgbClr val="2FB446"/>
              </a:solidFill>
              <a:latin typeface="Arial"/>
              <a:ea typeface="Arial"/>
              <a:cs typeface="Arial"/>
              <a:sym typeface="Arial"/>
            </a:endParaRPr>
          </a:p>
        </p:txBody>
      </p:sp>
      <p:sp>
        <p:nvSpPr>
          <p:cNvPr id="689" name="Google Shape;689;p41"/>
          <p:cNvSpPr/>
          <p:nvPr/>
        </p:nvSpPr>
        <p:spPr>
          <a:xfrm>
            <a:off x="6781800" y="47830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690" name="Google Shape;690;p41"/>
          <p:cNvSpPr/>
          <p:nvPr/>
        </p:nvSpPr>
        <p:spPr>
          <a:xfrm>
            <a:off x="7467600" y="3563842"/>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691" name="Google Shape;691;p41"/>
          <p:cNvSpPr/>
          <p:nvPr/>
        </p:nvSpPr>
        <p:spPr>
          <a:xfrm>
            <a:off x="5943600" y="3563842"/>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0" i="0" sz="1400" u="none" cap="none" strike="noStrike">
              <a:solidFill>
                <a:srgbClr val="2FB446"/>
              </a:solidFill>
              <a:latin typeface="Arial"/>
              <a:ea typeface="Arial"/>
              <a:cs typeface="Arial"/>
              <a:sym typeface="Arial"/>
            </a:endParaRPr>
          </a:p>
        </p:txBody>
      </p:sp>
      <p:sp>
        <p:nvSpPr>
          <p:cNvPr id="692" name="Google Shape;692;p41"/>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Always starts with	/ 	(root directory)</a:t>
            </a:r>
            <a:endParaRPr b="0" i="0" sz="1400" u="none" cap="none" strike="noStrike">
              <a:solidFill>
                <a:schemeClr val="dk1"/>
              </a:solidFill>
              <a:latin typeface="Arial"/>
              <a:ea typeface="Arial"/>
              <a:cs typeface="Arial"/>
              <a:sym typeface="Arial"/>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Always works wherever user is working </a:t>
            </a:r>
            <a:endParaRPr b="0" i="0" sz="2200" u="none" cap="none" strike="noStrike">
              <a:solidFill>
                <a:srgbClr val="000000"/>
              </a:solidFill>
              <a:latin typeface="Calibri"/>
              <a:ea typeface="Calibri"/>
              <a:cs typeface="Calibri"/>
              <a:sym typeface="Calibri"/>
            </a:endParaRPr>
          </a:p>
        </p:txBody>
      </p:sp>
      <p:sp>
        <p:nvSpPr>
          <p:cNvPr id="693" name="Google Shape;693;p41"/>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9623"/>
              </a:solidFill>
              <a:latin typeface="Arial"/>
              <a:ea typeface="Arial"/>
              <a:cs typeface="Arial"/>
              <a:sym typeface="Arial"/>
            </a:endParaRPr>
          </a:p>
        </p:txBody>
      </p:sp>
      <p:sp>
        <p:nvSpPr>
          <p:cNvPr id="694" name="Google Shape;694;p41"/>
          <p:cNvSpPr/>
          <p:nvPr/>
        </p:nvSpPr>
        <p:spPr>
          <a:xfrm>
            <a:off x="260059" y="532260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chemeClr val="dk1"/>
                </a:solidFill>
                <a:latin typeface="Calibri"/>
                <a:ea typeface="Calibri"/>
                <a:cs typeface="Calibri"/>
                <a:sym typeface="Calibri"/>
              </a:rPr>
              <a:t>Absolute path of the file</a:t>
            </a:r>
            <a:r>
              <a:rPr b="1" i="0" lang="en-US" sz="2200" u="none" cap="none" strike="noStrike">
                <a:solidFill>
                  <a:srgbClr val="000000"/>
                </a:solidFill>
                <a:latin typeface="Calibri"/>
                <a:ea typeface="Calibri"/>
                <a:cs typeface="Calibri"/>
                <a:sym typeface="Calibri"/>
              </a:rPr>
              <a:t> </a:t>
            </a:r>
            <a:r>
              <a:rPr b="1" i="0" lang="en-US" sz="2200" u="none" cap="none" strike="noStrike">
                <a:solidFill>
                  <a:srgbClr val="2FB446"/>
                </a:solidFill>
                <a:latin typeface="Calibri"/>
                <a:ea typeface="Calibri"/>
                <a:cs typeface="Calibri"/>
                <a:sym typeface="Calibri"/>
              </a:rPr>
              <a:t>sequence.fasta</a:t>
            </a:r>
            <a:endParaRPr b="1" i="0" sz="22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t/>
            </a:r>
            <a:endParaRPr b="1" i="0" sz="10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rPr b="0" i="0" lang="en-US" sz="2200" u="none" cap="none" strike="noStrike">
                <a:solidFill>
                  <a:srgbClr val="2FB446"/>
                </a:solidFill>
                <a:latin typeface="Arial"/>
                <a:ea typeface="Arial"/>
                <a:cs typeface="Arial"/>
                <a:sym typeface="Arial"/>
              </a:rPr>
              <a:t>/home/granouill/data/fasta/sequence.fasta</a:t>
            </a:r>
            <a:r>
              <a:rPr b="1" i="0" lang="en-US" sz="2200" u="none" cap="none" strike="noStrike">
                <a:solidFill>
                  <a:srgbClr val="2FB446"/>
                </a:solidFill>
                <a:latin typeface="Calibri"/>
                <a:ea typeface="Calibri"/>
                <a:cs typeface="Calibri"/>
                <a:sym typeface="Calibri"/>
              </a:rPr>
              <a:t>  </a:t>
            </a:r>
            <a:endParaRPr b="0" i="0" sz="1400" u="none" cap="none" strike="noStrike">
              <a:solidFill>
                <a:srgbClr val="2FB446"/>
              </a:solidFill>
              <a:latin typeface="Arial"/>
              <a:ea typeface="Arial"/>
              <a:cs typeface="Arial"/>
              <a:sym typeface="Arial"/>
            </a:endParaRPr>
          </a:p>
        </p:txBody>
      </p:sp>
      <p:sp>
        <p:nvSpPr>
          <p:cNvPr id="695" name="Google Shape;695;p41"/>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1 of absolute</a:t>
            </a:r>
            <a:r>
              <a:rPr b="1" lang="en-US" sz="3600">
                <a:solidFill>
                  <a:srgbClr val="1155CC"/>
                </a:solidFill>
                <a:latin typeface="Short Stack"/>
                <a:ea typeface="Short Stack"/>
                <a:cs typeface="Short Stack"/>
                <a:sym typeface="Short Stack"/>
              </a:rPr>
              <a:t> Path</a:t>
            </a:r>
            <a:endParaRPr b="1" i="1" sz="3600">
              <a:solidFill>
                <a:srgbClr val="1155CC"/>
              </a:solidFill>
              <a:latin typeface="Short Stack"/>
              <a:ea typeface="Short Stack"/>
              <a:cs typeface="Short Stack"/>
              <a:sym typeface="Short Stack"/>
            </a:endParaRPr>
          </a:p>
        </p:txBody>
      </p:sp>
      <p:pic>
        <p:nvPicPr>
          <p:cNvPr id="696" name="Google Shape;696;p41"/>
          <p:cNvPicPr preferRelativeResize="0"/>
          <p:nvPr/>
        </p:nvPicPr>
        <p:blipFill>
          <a:blip r:embed="rId3">
            <a:alphaModFix/>
          </a:blip>
          <a:stretch>
            <a:fillRect/>
          </a:stretch>
        </p:blipFill>
        <p:spPr>
          <a:xfrm>
            <a:off x="5562612" y="5391458"/>
            <a:ext cx="653838" cy="65383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cxnSp>
        <p:nvCxnSpPr>
          <p:cNvPr id="701" name="Google Shape;701;p42"/>
          <p:cNvCxnSpPr/>
          <p:nvPr/>
        </p:nvCxnSpPr>
        <p:spPr>
          <a:xfrm flipH="1">
            <a:off x="4189374" y="201629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2" name="Google Shape;702;p42"/>
          <p:cNvCxnSpPr/>
          <p:nvPr/>
        </p:nvCxnSpPr>
        <p:spPr>
          <a:xfrm flipH="1">
            <a:off x="60181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3" name="Google Shape;703;p42"/>
          <p:cNvCxnSpPr/>
          <p:nvPr/>
        </p:nvCxnSpPr>
        <p:spPr>
          <a:xfrm flipH="1">
            <a:off x="4798974" y="24835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4" name="Google Shape;704;p42"/>
          <p:cNvCxnSpPr/>
          <p:nvPr/>
        </p:nvCxnSpPr>
        <p:spPr>
          <a:xfrm flipH="1">
            <a:off x="36559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5" name="Google Shape;705;p42"/>
          <p:cNvCxnSpPr/>
          <p:nvPr/>
        </p:nvCxnSpPr>
        <p:spPr>
          <a:xfrm flipH="1">
            <a:off x="24367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6" name="Google Shape;706;p42"/>
          <p:cNvCxnSpPr/>
          <p:nvPr/>
        </p:nvCxnSpPr>
        <p:spPr>
          <a:xfrm flipH="1">
            <a:off x="12175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07" name="Google Shape;707;p42"/>
          <p:cNvCxnSpPr/>
          <p:nvPr/>
        </p:nvCxnSpPr>
        <p:spPr>
          <a:xfrm flipH="1">
            <a:off x="7313574" y="2483512"/>
            <a:ext cx="4800" cy="455700"/>
          </a:xfrm>
          <a:prstGeom prst="straightConnector1">
            <a:avLst/>
          </a:prstGeom>
          <a:noFill/>
          <a:ln cap="flat" cmpd="sng" w="9525">
            <a:solidFill>
              <a:srgbClr val="2FB446"/>
            </a:solidFill>
            <a:prstDash val="solid"/>
            <a:miter lim="8000"/>
            <a:headEnd len="sm" w="sm" type="none"/>
            <a:tailEnd len="sm" w="sm" type="none"/>
          </a:ln>
        </p:spPr>
      </p:cxnSp>
      <p:sp>
        <p:nvSpPr>
          <p:cNvPr id="708" name="Google Shape;708;p42"/>
          <p:cNvSpPr/>
          <p:nvPr/>
        </p:nvSpPr>
        <p:spPr>
          <a:xfrm>
            <a:off x="6858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709" name="Google Shape;709;p42"/>
          <p:cNvSpPr/>
          <p:nvPr/>
        </p:nvSpPr>
        <p:spPr>
          <a:xfrm>
            <a:off x="19050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710" name="Google Shape;710;p42"/>
          <p:cNvSpPr/>
          <p:nvPr/>
        </p:nvSpPr>
        <p:spPr>
          <a:xfrm>
            <a:off x="31242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711" name="Google Shape;711;p42"/>
          <p:cNvSpPr/>
          <p:nvPr/>
        </p:nvSpPr>
        <p:spPr>
          <a:xfrm>
            <a:off x="43434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712" name="Google Shape;712;p42"/>
          <p:cNvSpPr/>
          <p:nvPr/>
        </p:nvSpPr>
        <p:spPr>
          <a:xfrm>
            <a:off x="55626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713" name="Google Shape;713;p42"/>
          <p:cNvCxnSpPr/>
          <p:nvPr/>
        </p:nvCxnSpPr>
        <p:spPr>
          <a:xfrm>
            <a:off x="1219200" y="2481924"/>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714" name="Google Shape;714;p42"/>
          <p:cNvCxnSpPr/>
          <p:nvPr/>
        </p:nvCxnSpPr>
        <p:spPr>
          <a:xfrm flipH="1">
            <a:off x="5794337" y="4082124"/>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15" name="Google Shape;715;p42"/>
          <p:cNvCxnSpPr/>
          <p:nvPr/>
        </p:nvCxnSpPr>
        <p:spPr>
          <a:xfrm flipH="1">
            <a:off x="6556336" y="3853524"/>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716" name="Google Shape;716;p42"/>
          <p:cNvSpPr/>
          <p:nvPr/>
        </p:nvSpPr>
        <p:spPr>
          <a:xfrm>
            <a:off x="5262562" y="4234524"/>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script</a:t>
            </a:r>
            <a:endParaRPr b="0" i="0" sz="1400" u="none" cap="none" strike="noStrike">
              <a:solidFill>
                <a:srgbClr val="2FB446"/>
              </a:solidFill>
              <a:latin typeface="Arial"/>
              <a:ea typeface="Arial"/>
              <a:cs typeface="Arial"/>
              <a:sym typeface="Arial"/>
            </a:endParaRPr>
          </a:p>
        </p:txBody>
      </p:sp>
      <p:cxnSp>
        <p:nvCxnSpPr>
          <p:cNvPr id="717" name="Google Shape;717;p42"/>
          <p:cNvCxnSpPr/>
          <p:nvPr/>
        </p:nvCxnSpPr>
        <p:spPr>
          <a:xfrm flipH="1">
            <a:off x="8080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18" name="Google Shape;718;p42"/>
          <p:cNvCxnSpPr/>
          <p:nvPr/>
        </p:nvCxnSpPr>
        <p:spPr>
          <a:xfrm flipH="1">
            <a:off x="6556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19" name="Google Shape;719;p42"/>
          <p:cNvCxnSpPr/>
          <p:nvPr/>
        </p:nvCxnSpPr>
        <p:spPr>
          <a:xfrm flipH="1">
            <a:off x="7318336" y="31677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20" name="Google Shape;720;p42"/>
          <p:cNvCxnSpPr/>
          <p:nvPr/>
        </p:nvCxnSpPr>
        <p:spPr>
          <a:xfrm>
            <a:off x="6557961" y="3396324"/>
            <a:ext cx="1524000" cy="1500"/>
          </a:xfrm>
          <a:prstGeom prst="straightConnector1">
            <a:avLst/>
          </a:prstGeom>
          <a:noFill/>
          <a:ln cap="flat" cmpd="sng" w="9525">
            <a:solidFill>
              <a:srgbClr val="000000"/>
            </a:solidFill>
            <a:prstDash val="solid"/>
            <a:miter lim="8000"/>
            <a:headEnd len="sm" w="sm" type="none"/>
            <a:tailEnd len="sm" w="sm" type="none"/>
          </a:ln>
        </p:spPr>
      </p:cxnSp>
      <p:sp>
        <p:nvSpPr>
          <p:cNvPr id="721" name="Google Shape;721;p42"/>
          <p:cNvSpPr/>
          <p:nvPr/>
        </p:nvSpPr>
        <p:spPr>
          <a:xfrm>
            <a:off x="6781800" y="5528336"/>
            <a:ext cx="19050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sequence.fasta</a:t>
            </a:r>
            <a:endParaRPr b="0" i="0" sz="1400" u="none" cap="none" strike="noStrike">
              <a:solidFill>
                <a:srgbClr val="000000"/>
              </a:solidFill>
              <a:latin typeface="Arial"/>
              <a:ea typeface="Arial"/>
              <a:cs typeface="Arial"/>
              <a:sym typeface="Arial"/>
            </a:endParaRPr>
          </a:p>
        </p:txBody>
      </p:sp>
      <p:cxnSp>
        <p:nvCxnSpPr>
          <p:cNvPr id="722" name="Google Shape;722;p42"/>
          <p:cNvCxnSpPr/>
          <p:nvPr/>
        </p:nvCxnSpPr>
        <p:spPr>
          <a:xfrm flipH="1">
            <a:off x="4190961" y="2039308"/>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723" name="Google Shape;723;p42"/>
          <p:cNvCxnSpPr/>
          <p:nvPr/>
        </p:nvCxnSpPr>
        <p:spPr>
          <a:xfrm flipH="1">
            <a:off x="7315161" y="2506531"/>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724" name="Google Shape;724;p42"/>
          <p:cNvCxnSpPr/>
          <p:nvPr/>
        </p:nvCxnSpPr>
        <p:spPr>
          <a:xfrm flipH="1">
            <a:off x="7315161" y="40821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25" name="Google Shape;725;p42"/>
          <p:cNvCxnSpPr/>
          <p:nvPr/>
        </p:nvCxnSpPr>
        <p:spPr>
          <a:xfrm flipH="1">
            <a:off x="6553161" y="3396324"/>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26" name="Google Shape;726;p42"/>
          <p:cNvCxnSpPr/>
          <p:nvPr/>
        </p:nvCxnSpPr>
        <p:spPr>
          <a:xfrm flipH="1">
            <a:off x="7315161" y="31907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27" name="Google Shape;727;p42"/>
          <p:cNvCxnSpPr/>
          <p:nvPr/>
        </p:nvCxnSpPr>
        <p:spPr>
          <a:xfrm>
            <a:off x="4176714" y="2481924"/>
            <a:ext cx="3129000" cy="1500"/>
          </a:xfrm>
          <a:prstGeom prst="straightConnector1">
            <a:avLst/>
          </a:prstGeom>
          <a:noFill/>
          <a:ln cap="flat" cmpd="sng" w="25400">
            <a:solidFill>
              <a:srgbClr val="2FB446"/>
            </a:solidFill>
            <a:prstDash val="solid"/>
            <a:round/>
            <a:headEnd len="sm" w="sm" type="none"/>
            <a:tailEnd len="sm" w="sm" type="none"/>
          </a:ln>
        </p:spPr>
      </p:cxnSp>
      <p:cxnSp>
        <p:nvCxnSpPr>
          <p:cNvPr id="728" name="Google Shape;728;p42"/>
          <p:cNvCxnSpPr/>
          <p:nvPr/>
        </p:nvCxnSpPr>
        <p:spPr>
          <a:xfrm flipH="1" rot="10800000">
            <a:off x="6553200" y="3396411"/>
            <a:ext cx="762000" cy="1500"/>
          </a:xfrm>
          <a:prstGeom prst="straightConnector1">
            <a:avLst/>
          </a:prstGeom>
          <a:noFill/>
          <a:ln cap="flat" cmpd="sng" w="25400">
            <a:solidFill>
              <a:srgbClr val="2FB446"/>
            </a:solidFill>
            <a:prstDash val="solid"/>
            <a:round/>
            <a:headEnd len="sm" w="sm" type="none"/>
            <a:tailEnd len="sm" w="sm" type="none"/>
          </a:ln>
        </p:spPr>
      </p:cxnSp>
      <p:cxnSp>
        <p:nvCxnSpPr>
          <p:cNvPr id="729" name="Google Shape;729;p42"/>
          <p:cNvCxnSpPr/>
          <p:nvPr/>
        </p:nvCxnSpPr>
        <p:spPr>
          <a:xfrm>
            <a:off x="7315200" y="4577425"/>
            <a:ext cx="4800" cy="951300"/>
          </a:xfrm>
          <a:prstGeom prst="straightConnector1">
            <a:avLst/>
          </a:prstGeom>
          <a:noFill/>
          <a:ln cap="flat" cmpd="sng" w="9525">
            <a:solidFill>
              <a:srgbClr val="000000"/>
            </a:solidFill>
            <a:prstDash val="solid"/>
            <a:miter lim="8000"/>
            <a:headEnd len="sm" w="sm" type="none"/>
            <a:tailEnd len="sm" w="sm" type="none"/>
          </a:ln>
        </p:spPr>
      </p:cxnSp>
      <p:sp>
        <p:nvSpPr>
          <p:cNvPr id="730" name="Google Shape;730;p42"/>
          <p:cNvSpPr/>
          <p:nvPr/>
        </p:nvSpPr>
        <p:spPr>
          <a:xfrm>
            <a:off x="3733800" y="1948524"/>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731" name="Google Shape;731;p42"/>
          <p:cNvSpPr/>
          <p:nvPr/>
        </p:nvSpPr>
        <p:spPr>
          <a:xfrm>
            <a:off x="6781800" y="2786724"/>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home</a:t>
            </a:r>
            <a:endParaRPr b="0" i="0" sz="1400" u="none" cap="none" strike="noStrike">
              <a:solidFill>
                <a:srgbClr val="2FB446"/>
              </a:solidFill>
              <a:latin typeface="Arial"/>
              <a:ea typeface="Arial"/>
              <a:cs typeface="Arial"/>
              <a:sym typeface="Arial"/>
            </a:endParaRPr>
          </a:p>
        </p:txBody>
      </p:sp>
      <p:cxnSp>
        <p:nvCxnSpPr>
          <p:cNvPr id="732" name="Google Shape;732;p42"/>
          <p:cNvCxnSpPr/>
          <p:nvPr/>
        </p:nvCxnSpPr>
        <p:spPr>
          <a:xfrm flipH="1">
            <a:off x="6553161" y="3876543"/>
            <a:ext cx="4800" cy="228900"/>
          </a:xfrm>
          <a:prstGeom prst="straightConnector1">
            <a:avLst/>
          </a:prstGeom>
          <a:noFill/>
          <a:ln cap="flat" cmpd="sng" w="25400">
            <a:solidFill>
              <a:srgbClr val="2FB446"/>
            </a:solidFill>
            <a:prstDash val="solid"/>
            <a:miter lim="8000"/>
            <a:headEnd len="sm" w="sm" type="none"/>
            <a:tailEnd len="sm" w="sm" type="none"/>
          </a:ln>
        </p:spPr>
      </p:cxnSp>
      <p:sp>
        <p:nvSpPr>
          <p:cNvPr id="733" name="Google Shape;733;p42"/>
          <p:cNvSpPr/>
          <p:nvPr/>
        </p:nvSpPr>
        <p:spPr>
          <a:xfrm>
            <a:off x="6710361" y="4234524"/>
            <a:ext cx="11568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data</a:t>
            </a:r>
            <a:endParaRPr b="0" i="0" sz="1400" u="none" cap="none" strike="noStrike">
              <a:solidFill>
                <a:srgbClr val="000000"/>
              </a:solidFill>
              <a:latin typeface="Arial"/>
              <a:ea typeface="Arial"/>
              <a:cs typeface="Arial"/>
              <a:sym typeface="Arial"/>
            </a:endParaRPr>
          </a:p>
        </p:txBody>
      </p:sp>
      <p:sp>
        <p:nvSpPr>
          <p:cNvPr id="734" name="Google Shape;734;p42"/>
          <p:cNvSpPr/>
          <p:nvPr/>
        </p:nvSpPr>
        <p:spPr>
          <a:xfrm>
            <a:off x="6781800" y="47679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fasta</a:t>
            </a:r>
            <a:endParaRPr b="0" i="0" sz="1400" u="none" cap="none" strike="noStrike">
              <a:solidFill>
                <a:srgbClr val="000000"/>
              </a:solidFill>
              <a:latin typeface="Arial"/>
              <a:ea typeface="Arial"/>
              <a:cs typeface="Arial"/>
              <a:sym typeface="Arial"/>
            </a:endParaRPr>
          </a:p>
        </p:txBody>
      </p:sp>
      <p:sp>
        <p:nvSpPr>
          <p:cNvPr id="735" name="Google Shape;735;p42"/>
          <p:cNvSpPr/>
          <p:nvPr/>
        </p:nvSpPr>
        <p:spPr>
          <a:xfrm>
            <a:off x="7467600" y="3548724"/>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736" name="Google Shape;736;p42"/>
          <p:cNvSpPr/>
          <p:nvPr/>
        </p:nvSpPr>
        <p:spPr>
          <a:xfrm>
            <a:off x="5943600" y="3548724"/>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0" i="0" sz="1400" u="none" cap="none" strike="noStrike">
              <a:solidFill>
                <a:srgbClr val="2FB446"/>
              </a:solidFill>
              <a:latin typeface="Arial"/>
              <a:ea typeface="Arial"/>
              <a:cs typeface="Arial"/>
              <a:sym typeface="Arial"/>
            </a:endParaRPr>
          </a:p>
        </p:txBody>
      </p:sp>
      <p:cxnSp>
        <p:nvCxnSpPr>
          <p:cNvPr id="737" name="Google Shape;737;p42"/>
          <p:cNvCxnSpPr/>
          <p:nvPr/>
        </p:nvCxnSpPr>
        <p:spPr>
          <a:xfrm>
            <a:off x="5799137" y="4082121"/>
            <a:ext cx="1516200" cy="0"/>
          </a:xfrm>
          <a:prstGeom prst="straightConnector1">
            <a:avLst/>
          </a:prstGeom>
          <a:noFill/>
          <a:ln cap="flat" cmpd="sng" w="9525">
            <a:solidFill>
              <a:srgbClr val="000000"/>
            </a:solidFill>
            <a:prstDash val="solid"/>
            <a:miter lim="8000"/>
            <a:headEnd len="sm" w="sm" type="none"/>
            <a:tailEnd len="sm" w="sm" type="none"/>
          </a:ln>
        </p:spPr>
      </p:cxnSp>
      <p:cxnSp>
        <p:nvCxnSpPr>
          <p:cNvPr id="738" name="Google Shape;738;p42"/>
          <p:cNvCxnSpPr/>
          <p:nvPr/>
        </p:nvCxnSpPr>
        <p:spPr>
          <a:xfrm flipH="1" rot="10800000">
            <a:off x="5795962" y="4080622"/>
            <a:ext cx="757200" cy="1500"/>
          </a:xfrm>
          <a:prstGeom prst="straightConnector1">
            <a:avLst/>
          </a:prstGeom>
          <a:noFill/>
          <a:ln cap="flat" cmpd="sng" w="25400">
            <a:solidFill>
              <a:srgbClr val="2FB446"/>
            </a:solidFill>
            <a:prstDash val="solid"/>
            <a:round/>
            <a:headEnd len="sm" w="sm" type="none"/>
            <a:tailEnd len="sm" w="sm" type="none"/>
          </a:ln>
        </p:spPr>
      </p:cxnSp>
      <p:sp>
        <p:nvSpPr>
          <p:cNvPr id="739" name="Google Shape;739;p42"/>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200" u="none" cap="none" strike="noStrike">
              <a:solidFill>
                <a:srgbClr val="2FB446"/>
              </a:solidFill>
              <a:latin typeface="Arial"/>
              <a:ea typeface="Arial"/>
              <a:cs typeface="Arial"/>
              <a:sym typeface="Arial"/>
            </a:endParaRPr>
          </a:p>
        </p:txBody>
      </p:sp>
      <p:sp>
        <p:nvSpPr>
          <p:cNvPr id="740" name="Google Shape;740;p42"/>
          <p:cNvSpPr/>
          <p:nvPr/>
        </p:nvSpPr>
        <p:spPr>
          <a:xfrm>
            <a:off x="260056" y="5322600"/>
            <a:ext cx="49188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chemeClr val="dk1"/>
                </a:solidFill>
                <a:latin typeface="Calibri"/>
                <a:ea typeface="Calibri"/>
                <a:cs typeface="Calibri"/>
                <a:sym typeface="Calibri"/>
              </a:rPr>
              <a:t>Absolute path of the directory</a:t>
            </a:r>
            <a:r>
              <a:rPr b="1" i="0" lang="en-US" sz="2200" u="none" cap="none" strike="noStrike">
                <a:solidFill>
                  <a:srgbClr val="000000"/>
                </a:solidFill>
                <a:latin typeface="Calibri"/>
                <a:ea typeface="Calibri"/>
                <a:cs typeface="Calibri"/>
                <a:sym typeface="Calibri"/>
              </a:rPr>
              <a:t> </a:t>
            </a:r>
            <a:r>
              <a:rPr b="1" i="0" lang="en-US" sz="2200" u="none" cap="none" strike="noStrike">
                <a:solidFill>
                  <a:srgbClr val="2FB446"/>
                </a:solidFill>
                <a:latin typeface="Calibri"/>
                <a:ea typeface="Calibri"/>
                <a:cs typeface="Calibri"/>
                <a:sym typeface="Calibri"/>
              </a:rPr>
              <a:t>script</a:t>
            </a:r>
            <a:endParaRPr b="1" i="0" sz="22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rPr b="1" lang="en-US" sz="2200">
                <a:solidFill>
                  <a:srgbClr val="2FB446"/>
                </a:solidFill>
                <a:latin typeface="Calibri"/>
                <a:ea typeface="Calibri"/>
                <a:cs typeface="Calibri"/>
                <a:sym typeface="Calibri"/>
              </a:rPr>
              <a:t> ???</a:t>
            </a:r>
            <a:endParaRPr b="1" sz="2200">
              <a:solidFill>
                <a:srgbClr val="2FB446"/>
              </a:solidFill>
              <a:latin typeface="Calibri"/>
              <a:ea typeface="Calibri"/>
              <a:cs typeface="Calibri"/>
              <a:sym typeface="Calibri"/>
            </a:endParaRPr>
          </a:p>
        </p:txBody>
      </p:sp>
      <p:cxnSp>
        <p:nvCxnSpPr>
          <p:cNvPr id="741" name="Google Shape;741;p42"/>
          <p:cNvCxnSpPr/>
          <p:nvPr/>
        </p:nvCxnSpPr>
        <p:spPr>
          <a:xfrm flipH="1">
            <a:off x="57943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742" name="Google Shape;742;p42"/>
          <p:cNvSpPr/>
          <p:nvPr/>
        </p:nvSpPr>
        <p:spPr>
          <a:xfrm>
            <a:off x="5287962"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743" name="Google Shape;743;p42"/>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Always starts with	/ 	(root directory)</a:t>
            </a:r>
            <a:endParaRPr b="0" i="0" sz="1400" u="none" cap="none" strike="noStrike">
              <a:solidFill>
                <a:schemeClr val="dk1"/>
              </a:solidFill>
              <a:latin typeface="Arial"/>
              <a:ea typeface="Arial"/>
              <a:cs typeface="Arial"/>
              <a:sym typeface="Arial"/>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Always works wherever user is working </a:t>
            </a:r>
            <a:endParaRPr b="0" i="0" sz="2200" u="none" cap="none" strike="noStrike">
              <a:solidFill>
                <a:srgbClr val="000000"/>
              </a:solidFill>
              <a:latin typeface="Calibri"/>
              <a:ea typeface="Calibri"/>
              <a:cs typeface="Calibri"/>
              <a:sym typeface="Calibri"/>
            </a:endParaRPr>
          </a:p>
        </p:txBody>
      </p:sp>
      <p:sp>
        <p:nvSpPr>
          <p:cNvPr id="744" name="Google Shape;744;p4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2 of a</a:t>
            </a:r>
            <a:r>
              <a:rPr b="1" lang="en-US" sz="3600">
                <a:solidFill>
                  <a:srgbClr val="1155CC"/>
                </a:solidFill>
                <a:latin typeface="Short Stack"/>
                <a:ea typeface="Short Stack"/>
                <a:cs typeface="Short Stack"/>
                <a:sym typeface="Short Stack"/>
              </a:rPr>
              <a:t>bsolute Path</a:t>
            </a:r>
            <a:endParaRPr b="1" i="1" sz="3600">
              <a:solidFill>
                <a:srgbClr val="1155CC"/>
              </a:solidFill>
              <a:latin typeface="Short Stack"/>
              <a:ea typeface="Short Stack"/>
              <a:cs typeface="Short Stack"/>
              <a:sym typeface="Short Stack"/>
            </a:endParaRPr>
          </a:p>
        </p:txBody>
      </p:sp>
      <p:pic>
        <p:nvPicPr>
          <p:cNvPr id="745" name="Google Shape;745;p42"/>
          <p:cNvPicPr preferRelativeResize="0"/>
          <p:nvPr/>
        </p:nvPicPr>
        <p:blipFill>
          <a:blip r:embed="rId3">
            <a:alphaModFix/>
          </a:blip>
          <a:stretch>
            <a:fillRect/>
          </a:stretch>
        </p:blipFill>
        <p:spPr>
          <a:xfrm>
            <a:off x="5334012" y="5408083"/>
            <a:ext cx="653838" cy="65383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cxnSp>
        <p:nvCxnSpPr>
          <p:cNvPr id="750" name="Google Shape;750;p43"/>
          <p:cNvCxnSpPr/>
          <p:nvPr/>
        </p:nvCxnSpPr>
        <p:spPr>
          <a:xfrm flipH="1">
            <a:off x="4189374" y="20314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1" name="Google Shape;751;p43"/>
          <p:cNvCxnSpPr/>
          <p:nvPr/>
        </p:nvCxnSpPr>
        <p:spPr>
          <a:xfrm flipH="1">
            <a:off x="60181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2" name="Google Shape;752;p43"/>
          <p:cNvCxnSpPr/>
          <p:nvPr/>
        </p:nvCxnSpPr>
        <p:spPr>
          <a:xfrm flipH="1">
            <a:off x="4798974" y="249863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3" name="Google Shape;753;p43"/>
          <p:cNvCxnSpPr/>
          <p:nvPr/>
        </p:nvCxnSpPr>
        <p:spPr>
          <a:xfrm flipH="1">
            <a:off x="36559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4" name="Google Shape;754;p43"/>
          <p:cNvCxnSpPr/>
          <p:nvPr/>
        </p:nvCxnSpPr>
        <p:spPr>
          <a:xfrm flipH="1">
            <a:off x="24367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5" name="Google Shape;755;p43"/>
          <p:cNvCxnSpPr/>
          <p:nvPr/>
        </p:nvCxnSpPr>
        <p:spPr>
          <a:xfrm flipH="1">
            <a:off x="12175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756" name="Google Shape;756;p43"/>
          <p:cNvCxnSpPr/>
          <p:nvPr/>
        </p:nvCxnSpPr>
        <p:spPr>
          <a:xfrm flipH="1">
            <a:off x="7313574" y="249863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757" name="Google Shape;757;p43"/>
          <p:cNvSpPr/>
          <p:nvPr/>
        </p:nvSpPr>
        <p:spPr>
          <a:xfrm>
            <a:off x="685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758" name="Google Shape;758;p43"/>
          <p:cNvSpPr/>
          <p:nvPr/>
        </p:nvSpPr>
        <p:spPr>
          <a:xfrm>
            <a:off x="19050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759" name="Google Shape;759;p43"/>
          <p:cNvSpPr/>
          <p:nvPr/>
        </p:nvSpPr>
        <p:spPr>
          <a:xfrm>
            <a:off x="31242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760" name="Google Shape;760;p43"/>
          <p:cNvSpPr/>
          <p:nvPr/>
        </p:nvSpPr>
        <p:spPr>
          <a:xfrm>
            <a:off x="43434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761" name="Google Shape;761;p43"/>
          <p:cNvSpPr/>
          <p:nvPr/>
        </p:nvSpPr>
        <p:spPr>
          <a:xfrm>
            <a:off x="55626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762" name="Google Shape;762;p43"/>
          <p:cNvCxnSpPr/>
          <p:nvPr/>
        </p:nvCxnSpPr>
        <p:spPr>
          <a:xfrm>
            <a:off x="1219200" y="2497042"/>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763" name="Google Shape;763;p43"/>
          <p:cNvCxnSpPr/>
          <p:nvPr/>
        </p:nvCxnSpPr>
        <p:spPr>
          <a:xfrm flipH="1">
            <a:off x="5794337" y="40972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64" name="Google Shape;764;p43"/>
          <p:cNvCxnSpPr/>
          <p:nvPr/>
        </p:nvCxnSpPr>
        <p:spPr>
          <a:xfrm flipH="1">
            <a:off x="6556336" y="3868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765" name="Google Shape;765;p43"/>
          <p:cNvSpPr/>
          <p:nvPr/>
        </p:nvSpPr>
        <p:spPr>
          <a:xfrm>
            <a:off x="5262562" y="4249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766" name="Google Shape;766;p43"/>
          <p:cNvCxnSpPr/>
          <p:nvPr/>
        </p:nvCxnSpPr>
        <p:spPr>
          <a:xfrm flipH="1">
            <a:off x="8080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67" name="Google Shape;767;p43"/>
          <p:cNvCxnSpPr/>
          <p:nvPr/>
        </p:nvCxnSpPr>
        <p:spPr>
          <a:xfrm flipH="1">
            <a:off x="6556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68" name="Google Shape;768;p43"/>
          <p:cNvCxnSpPr/>
          <p:nvPr/>
        </p:nvCxnSpPr>
        <p:spPr>
          <a:xfrm flipH="1">
            <a:off x="7318336" y="31828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769" name="Google Shape;769;p43"/>
          <p:cNvCxnSpPr/>
          <p:nvPr/>
        </p:nvCxnSpPr>
        <p:spPr>
          <a:xfrm>
            <a:off x="6557961" y="34114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770" name="Google Shape;770;p43"/>
          <p:cNvCxnSpPr/>
          <p:nvPr/>
        </p:nvCxnSpPr>
        <p:spPr>
          <a:xfrm>
            <a:off x="5795962" y="4097242"/>
            <a:ext cx="1524000" cy="1500"/>
          </a:xfrm>
          <a:prstGeom prst="straightConnector1">
            <a:avLst/>
          </a:prstGeom>
          <a:noFill/>
          <a:ln cap="flat" cmpd="sng" w="9525">
            <a:solidFill>
              <a:srgbClr val="2FB446"/>
            </a:solidFill>
            <a:prstDash val="solid"/>
            <a:miter lim="8000"/>
            <a:headEnd len="sm" w="sm" type="none"/>
            <a:tailEnd len="sm" w="sm" type="none"/>
          </a:ln>
        </p:spPr>
      </p:cxnSp>
      <p:cxnSp>
        <p:nvCxnSpPr>
          <p:cNvPr id="771" name="Google Shape;771;p43"/>
          <p:cNvCxnSpPr/>
          <p:nvPr/>
        </p:nvCxnSpPr>
        <p:spPr>
          <a:xfrm flipH="1">
            <a:off x="57943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772" name="Google Shape;772;p43"/>
          <p:cNvSpPr/>
          <p:nvPr/>
        </p:nvSpPr>
        <p:spPr>
          <a:xfrm>
            <a:off x="5287962"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773" name="Google Shape;773;p43"/>
          <p:cNvSpPr/>
          <p:nvPr/>
        </p:nvSpPr>
        <p:spPr>
          <a:xfrm>
            <a:off x="6781800" y="5543454"/>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774" name="Google Shape;774;p43"/>
          <p:cNvCxnSpPr/>
          <p:nvPr/>
        </p:nvCxnSpPr>
        <p:spPr>
          <a:xfrm flipH="1">
            <a:off x="4190961" y="2054425"/>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775" name="Google Shape;775;p43"/>
          <p:cNvCxnSpPr/>
          <p:nvPr/>
        </p:nvCxnSpPr>
        <p:spPr>
          <a:xfrm flipH="1">
            <a:off x="7315161" y="2521649"/>
            <a:ext cx="4800" cy="455700"/>
          </a:xfrm>
          <a:prstGeom prst="straightConnector1">
            <a:avLst/>
          </a:prstGeom>
          <a:noFill/>
          <a:ln cap="flat" cmpd="sng" w="25400">
            <a:solidFill>
              <a:srgbClr val="2FB446"/>
            </a:solidFill>
            <a:prstDash val="solid"/>
            <a:miter lim="8000"/>
            <a:headEnd len="sm" w="sm" type="none"/>
            <a:tailEnd len="sm" w="sm" type="none"/>
          </a:ln>
        </p:spPr>
      </p:cxnSp>
      <p:cxnSp>
        <p:nvCxnSpPr>
          <p:cNvPr id="776" name="Google Shape;776;p43"/>
          <p:cNvCxnSpPr/>
          <p:nvPr/>
        </p:nvCxnSpPr>
        <p:spPr>
          <a:xfrm flipH="1">
            <a:off x="7315161" y="40972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77" name="Google Shape;777;p43"/>
          <p:cNvCxnSpPr/>
          <p:nvPr/>
        </p:nvCxnSpPr>
        <p:spPr>
          <a:xfrm flipH="1">
            <a:off x="6553161" y="3411442"/>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78" name="Google Shape;778;p43"/>
          <p:cNvCxnSpPr/>
          <p:nvPr/>
        </p:nvCxnSpPr>
        <p:spPr>
          <a:xfrm flipH="1">
            <a:off x="7315161" y="3205860"/>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79" name="Google Shape;779;p43"/>
          <p:cNvCxnSpPr/>
          <p:nvPr/>
        </p:nvCxnSpPr>
        <p:spPr>
          <a:xfrm>
            <a:off x="4176714" y="2497042"/>
            <a:ext cx="3129000" cy="1500"/>
          </a:xfrm>
          <a:prstGeom prst="straightConnector1">
            <a:avLst/>
          </a:prstGeom>
          <a:noFill/>
          <a:ln cap="flat" cmpd="sng" w="25400">
            <a:solidFill>
              <a:srgbClr val="2FB446"/>
            </a:solidFill>
            <a:prstDash val="solid"/>
            <a:round/>
            <a:headEnd len="sm" w="sm" type="none"/>
            <a:tailEnd len="sm" w="sm" type="none"/>
          </a:ln>
        </p:spPr>
      </p:cxnSp>
      <p:cxnSp>
        <p:nvCxnSpPr>
          <p:cNvPr id="780" name="Google Shape;780;p43"/>
          <p:cNvCxnSpPr/>
          <p:nvPr/>
        </p:nvCxnSpPr>
        <p:spPr>
          <a:xfrm flipH="1" rot="10800000">
            <a:off x="6553200" y="3411529"/>
            <a:ext cx="762000" cy="1500"/>
          </a:xfrm>
          <a:prstGeom prst="straightConnector1">
            <a:avLst/>
          </a:prstGeom>
          <a:noFill/>
          <a:ln cap="flat" cmpd="sng" w="25400">
            <a:solidFill>
              <a:srgbClr val="2FB446"/>
            </a:solidFill>
            <a:prstDash val="solid"/>
            <a:round/>
            <a:headEnd len="sm" w="sm" type="none"/>
            <a:tailEnd len="sm" w="sm" type="none"/>
          </a:ln>
        </p:spPr>
      </p:cxnSp>
      <p:cxnSp>
        <p:nvCxnSpPr>
          <p:cNvPr id="781" name="Google Shape;781;p43"/>
          <p:cNvCxnSpPr/>
          <p:nvPr/>
        </p:nvCxnSpPr>
        <p:spPr>
          <a:xfrm>
            <a:off x="7315200" y="4592543"/>
            <a:ext cx="4800" cy="950700"/>
          </a:xfrm>
          <a:prstGeom prst="straightConnector1">
            <a:avLst/>
          </a:prstGeom>
          <a:noFill/>
          <a:ln cap="flat" cmpd="sng" w="25400">
            <a:solidFill>
              <a:srgbClr val="2FB446"/>
            </a:solidFill>
            <a:prstDash val="solid"/>
            <a:miter lim="8000"/>
            <a:headEnd len="sm" w="sm" type="none"/>
            <a:tailEnd len="sm" w="sm" type="none"/>
          </a:ln>
        </p:spPr>
      </p:cxnSp>
      <p:sp>
        <p:nvSpPr>
          <p:cNvPr id="782" name="Google Shape;782;p43"/>
          <p:cNvSpPr/>
          <p:nvPr/>
        </p:nvSpPr>
        <p:spPr>
          <a:xfrm>
            <a:off x="3733800" y="19636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783" name="Google Shape;783;p43"/>
          <p:cNvSpPr/>
          <p:nvPr/>
        </p:nvSpPr>
        <p:spPr>
          <a:xfrm>
            <a:off x="6781800" y="28018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home</a:t>
            </a:r>
            <a:endParaRPr b="0" i="0" sz="1400" u="none" cap="none" strike="noStrike">
              <a:solidFill>
                <a:srgbClr val="2FB446"/>
              </a:solidFill>
              <a:latin typeface="Arial"/>
              <a:ea typeface="Arial"/>
              <a:cs typeface="Arial"/>
              <a:sym typeface="Arial"/>
            </a:endParaRPr>
          </a:p>
        </p:txBody>
      </p:sp>
      <p:cxnSp>
        <p:nvCxnSpPr>
          <p:cNvPr id="784" name="Google Shape;784;p43"/>
          <p:cNvCxnSpPr/>
          <p:nvPr/>
        </p:nvCxnSpPr>
        <p:spPr>
          <a:xfrm flipH="1">
            <a:off x="6553161" y="3891661"/>
            <a:ext cx="4800" cy="228900"/>
          </a:xfrm>
          <a:prstGeom prst="straightConnector1">
            <a:avLst/>
          </a:prstGeom>
          <a:noFill/>
          <a:ln cap="flat" cmpd="sng" w="25400">
            <a:solidFill>
              <a:srgbClr val="2FB446"/>
            </a:solidFill>
            <a:prstDash val="solid"/>
            <a:miter lim="8000"/>
            <a:headEnd len="sm" w="sm" type="none"/>
            <a:tailEnd len="sm" w="sm" type="none"/>
          </a:ln>
        </p:spPr>
      </p:cxnSp>
      <p:cxnSp>
        <p:nvCxnSpPr>
          <p:cNvPr id="785" name="Google Shape;785;p43"/>
          <p:cNvCxnSpPr/>
          <p:nvPr/>
        </p:nvCxnSpPr>
        <p:spPr>
          <a:xfrm flipH="1" rot="10800000">
            <a:off x="6553200" y="4095741"/>
            <a:ext cx="762000" cy="1500"/>
          </a:xfrm>
          <a:prstGeom prst="straightConnector1">
            <a:avLst/>
          </a:prstGeom>
          <a:noFill/>
          <a:ln cap="flat" cmpd="sng" w="25400">
            <a:solidFill>
              <a:srgbClr val="2FB446"/>
            </a:solidFill>
            <a:prstDash val="solid"/>
            <a:round/>
            <a:headEnd len="sm" w="sm" type="none"/>
            <a:tailEnd len="sm" w="sm" type="none"/>
          </a:ln>
        </p:spPr>
      </p:cxnSp>
      <p:sp>
        <p:nvSpPr>
          <p:cNvPr id="786" name="Google Shape;786;p43"/>
          <p:cNvSpPr/>
          <p:nvPr/>
        </p:nvSpPr>
        <p:spPr>
          <a:xfrm>
            <a:off x="6710361" y="4211542"/>
            <a:ext cx="11568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data</a:t>
            </a:r>
            <a:endParaRPr b="0" i="0" sz="1400" u="none" cap="none" strike="noStrike">
              <a:solidFill>
                <a:srgbClr val="2FB446"/>
              </a:solidFill>
              <a:latin typeface="Arial"/>
              <a:ea typeface="Arial"/>
              <a:cs typeface="Arial"/>
              <a:sym typeface="Arial"/>
            </a:endParaRPr>
          </a:p>
        </p:txBody>
      </p:sp>
      <p:sp>
        <p:nvSpPr>
          <p:cNvPr id="787" name="Google Shape;787;p43"/>
          <p:cNvSpPr/>
          <p:nvPr/>
        </p:nvSpPr>
        <p:spPr>
          <a:xfrm>
            <a:off x="6781800" y="4783042"/>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788" name="Google Shape;788;p43"/>
          <p:cNvSpPr/>
          <p:nvPr/>
        </p:nvSpPr>
        <p:spPr>
          <a:xfrm>
            <a:off x="7467600" y="3563842"/>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789" name="Google Shape;789;p43"/>
          <p:cNvSpPr/>
          <p:nvPr/>
        </p:nvSpPr>
        <p:spPr>
          <a:xfrm>
            <a:off x="5943600" y="3563842"/>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953734"/>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0" i="0" sz="1400" u="none" cap="none" strike="noStrike">
              <a:solidFill>
                <a:srgbClr val="2FB446"/>
              </a:solidFill>
              <a:latin typeface="Arial"/>
              <a:ea typeface="Arial"/>
              <a:cs typeface="Arial"/>
              <a:sym typeface="Arial"/>
            </a:endParaRPr>
          </a:p>
        </p:txBody>
      </p:sp>
      <p:sp>
        <p:nvSpPr>
          <p:cNvPr id="790" name="Google Shape;790;p43"/>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Always starts with	/ 	(root directory)</a:t>
            </a:r>
            <a:endParaRPr b="0" i="0" sz="1400" u="none" cap="none" strike="noStrike">
              <a:solidFill>
                <a:schemeClr val="dk1"/>
              </a:solidFill>
              <a:latin typeface="Arial"/>
              <a:ea typeface="Arial"/>
              <a:cs typeface="Arial"/>
              <a:sym typeface="Arial"/>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Always works wherever user is working </a:t>
            </a:r>
            <a:endParaRPr b="0" i="0" sz="2200" u="none" cap="none" strike="noStrike">
              <a:solidFill>
                <a:srgbClr val="000000"/>
              </a:solidFill>
              <a:latin typeface="Calibri"/>
              <a:ea typeface="Calibri"/>
              <a:cs typeface="Calibri"/>
              <a:sym typeface="Calibri"/>
            </a:endParaRPr>
          </a:p>
        </p:txBody>
      </p:sp>
      <p:sp>
        <p:nvSpPr>
          <p:cNvPr id="791" name="Google Shape;791;p43"/>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9623"/>
              </a:solidFill>
              <a:latin typeface="Arial"/>
              <a:ea typeface="Arial"/>
              <a:cs typeface="Arial"/>
              <a:sym typeface="Arial"/>
            </a:endParaRPr>
          </a:p>
        </p:txBody>
      </p:sp>
      <p:sp>
        <p:nvSpPr>
          <p:cNvPr id="792" name="Google Shape;792;p43"/>
          <p:cNvSpPr/>
          <p:nvPr/>
        </p:nvSpPr>
        <p:spPr>
          <a:xfrm>
            <a:off x="260059" y="532260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chemeClr val="dk1"/>
              </a:buClr>
              <a:buSzPts val="550"/>
              <a:buFont typeface="Calibri"/>
              <a:buNone/>
            </a:pPr>
            <a:r>
              <a:rPr b="1" i="0" lang="en-US" sz="2200" u="none" cap="none" strike="noStrike">
                <a:solidFill>
                  <a:schemeClr val="dk1"/>
                </a:solidFill>
                <a:latin typeface="Calibri"/>
                <a:ea typeface="Calibri"/>
                <a:cs typeface="Calibri"/>
                <a:sym typeface="Calibri"/>
              </a:rPr>
              <a:t>Absolute path of the directory </a:t>
            </a:r>
            <a:r>
              <a:rPr b="1" i="0" lang="en-US" sz="2200" u="none" cap="none" strike="noStrike">
                <a:solidFill>
                  <a:srgbClr val="2FB446"/>
                </a:solidFill>
                <a:latin typeface="Calibri"/>
                <a:ea typeface="Calibri"/>
                <a:cs typeface="Calibri"/>
                <a:sym typeface="Calibri"/>
              </a:rPr>
              <a:t>script</a:t>
            </a:r>
            <a:endParaRPr b="1" i="0" sz="22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t/>
            </a:r>
            <a:endParaRPr b="1" i="0" sz="10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rPr b="0" i="0" lang="en-US" sz="2200" u="none" cap="none" strike="noStrike">
                <a:solidFill>
                  <a:srgbClr val="2FB446"/>
                </a:solidFill>
                <a:latin typeface="Arial"/>
                <a:ea typeface="Arial"/>
                <a:cs typeface="Arial"/>
                <a:sym typeface="Arial"/>
              </a:rPr>
              <a:t>/home/granouill/script</a:t>
            </a:r>
            <a:r>
              <a:rPr b="1" i="0" lang="en-US" sz="2200" u="none" cap="none" strike="noStrike">
                <a:solidFill>
                  <a:srgbClr val="2FB446"/>
                </a:solidFill>
                <a:latin typeface="Calibri"/>
                <a:ea typeface="Calibri"/>
                <a:cs typeface="Calibri"/>
                <a:sym typeface="Calibri"/>
              </a:rPr>
              <a:t>  </a:t>
            </a:r>
            <a:endParaRPr b="0" i="0" sz="1400" u="none" cap="none" strike="noStrike">
              <a:solidFill>
                <a:srgbClr val="2FB446"/>
              </a:solidFill>
              <a:latin typeface="Arial"/>
              <a:ea typeface="Arial"/>
              <a:cs typeface="Arial"/>
              <a:sym typeface="Arial"/>
            </a:endParaRPr>
          </a:p>
        </p:txBody>
      </p:sp>
      <p:sp>
        <p:nvSpPr>
          <p:cNvPr id="793" name="Google Shape;793;p43"/>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2 of a</a:t>
            </a:r>
            <a:r>
              <a:rPr b="1" lang="en-US" sz="3600">
                <a:solidFill>
                  <a:srgbClr val="1155CC"/>
                </a:solidFill>
                <a:latin typeface="Short Stack"/>
                <a:ea typeface="Short Stack"/>
                <a:cs typeface="Short Stack"/>
                <a:sym typeface="Short Stack"/>
              </a:rPr>
              <a:t>bsolute Path</a:t>
            </a:r>
            <a:endParaRPr b="1" i="1" sz="3600">
              <a:solidFill>
                <a:srgbClr val="1155CC"/>
              </a:solidFill>
              <a:latin typeface="Short Stack"/>
              <a:ea typeface="Short Stack"/>
              <a:cs typeface="Short Stack"/>
              <a:sym typeface="Short Stack"/>
            </a:endParaRPr>
          </a:p>
        </p:txBody>
      </p:sp>
      <p:pic>
        <p:nvPicPr>
          <p:cNvPr id="794" name="Google Shape;794;p43"/>
          <p:cNvPicPr preferRelativeResize="0"/>
          <p:nvPr/>
        </p:nvPicPr>
        <p:blipFill>
          <a:blip r:embed="rId3">
            <a:alphaModFix/>
          </a:blip>
          <a:stretch>
            <a:fillRect/>
          </a:stretch>
        </p:blipFill>
        <p:spPr>
          <a:xfrm>
            <a:off x="5414312" y="5422183"/>
            <a:ext cx="653838" cy="6538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g314201e41f0_0_136"/>
          <p:cNvPicPr preferRelativeResize="0"/>
          <p:nvPr/>
        </p:nvPicPr>
        <p:blipFill>
          <a:blip r:embed="rId3">
            <a:alphaModFix/>
          </a:blip>
          <a:stretch>
            <a:fillRect/>
          </a:stretch>
        </p:blipFill>
        <p:spPr>
          <a:xfrm>
            <a:off x="152400" y="203200"/>
            <a:ext cx="6454101" cy="912400"/>
          </a:xfrm>
          <a:prstGeom prst="rect">
            <a:avLst/>
          </a:prstGeom>
          <a:noFill/>
          <a:ln>
            <a:noFill/>
          </a:ln>
        </p:spPr>
      </p:pic>
      <p:pic>
        <p:nvPicPr>
          <p:cNvPr id="271" name="Google Shape;271;g314201e41f0_0_136"/>
          <p:cNvPicPr preferRelativeResize="0"/>
          <p:nvPr/>
        </p:nvPicPr>
        <p:blipFill>
          <a:blip r:embed="rId4">
            <a:alphaModFix/>
          </a:blip>
          <a:stretch>
            <a:fillRect/>
          </a:stretch>
        </p:blipFill>
        <p:spPr>
          <a:xfrm>
            <a:off x="754000" y="1930367"/>
            <a:ext cx="7819771" cy="2940051"/>
          </a:xfrm>
          <a:prstGeom prst="rect">
            <a:avLst/>
          </a:prstGeom>
          <a:noFill/>
          <a:ln>
            <a:noFill/>
          </a:ln>
        </p:spPr>
      </p:pic>
      <p:sp>
        <p:nvSpPr>
          <p:cNvPr id="272" name="Google Shape;272;g314201e41f0_0_136"/>
          <p:cNvSpPr txBox="1"/>
          <p:nvPr/>
        </p:nvSpPr>
        <p:spPr>
          <a:xfrm>
            <a:off x="734250" y="6008667"/>
            <a:ext cx="5775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1800">
                <a:solidFill>
                  <a:schemeClr val="dk2"/>
                </a:solidFill>
                <a:latin typeface="Calibri"/>
                <a:ea typeface="Calibri"/>
                <a:cs typeface="Calibri"/>
                <a:sym typeface="Calibri"/>
              </a:rPr>
              <a:t>Join us! </a:t>
            </a:r>
            <a:r>
              <a:rPr lang="en-US" sz="1800" u="sng">
                <a:solidFill>
                  <a:schemeClr val="accent5"/>
                </a:solidFill>
                <a:latin typeface="Calibri"/>
                <a:ea typeface="Calibri"/>
                <a:cs typeface="Calibri"/>
                <a:sym typeface="Calibri"/>
                <a:hlinkClick r:id="rId5">
                  <a:extLst>
                    <a:ext uri="{A12FA001-AC4F-418D-AE19-62706E023703}">
                      <ahyp:hlinkClr val="tx"/>
                    </a:ext>
                  </a:extLst>
                </a:hlinkClick>
              </a:rPr>
              <a:t>https://copnumeriquescientifique.ird.fr/</a:t>
            </a:r>
            <a:r>
              <a:rPr lang="en-US" sz="1800">
                <a:solidFill>
                  <a:schemeClr val="dk2"/>
                </a:solidFill>
                <a:latin typeface="Calibri"/>
                <a:ea typeface="Calibri"/>
                <a:cs typeface="Calibri"/>
                <a:sym typeface="Calibri"/>
              </a:rPr>
              <a:t>  </a:t>
            </a:r>
            <a:r>
              <a:rPr lang="en-US" sz="1800">
                <a:solidFill>
                  <a:schemeClr val="dk2"/>
                </a:solidFill>
              </a:rPr>
              <a:t> </a:t>
            </a:r>
            <a:endParaRPr sz="1800">
              <a:solidFill>
                <a:schemeClr val="dk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44"/>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800" name="Google Shape;800;p44"/>
          <p:cNvCxnSpPr/>
          <p:nvPr/>
        </p:nvCxnSpPr>
        <p:spPr>
          <a:xfrm flipH="1">
            <a:off x="4189374" y="201629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1" name="Google Shape;801;p44"/>
          <p:cNvCxnSpPr/>
          <p:nvPr/>
        </p:nvCxnSpPr>
        <p:spPr>
          <a:xfrm flipH="1">
            <a:off x="60181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2" name="Google Shape;802;p44"/>
          <p:cNvCxnSpPr/>
          <p:nvPr/>
        </p:nvCxnSpPr>
        <p:spPr>
          <a:xfrm flipH="1">
            <a:off x="4798974" y="24835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3" name="Google Shape;803;p44"/>
          <p:cNvCxnSpPr/>
          <p:nvPr/>
        </p:nvCxnSpPr>
        <p:spPr>
          <a:xfrm flipH="1">
            <a:off x="36559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4" name="Google Shape;804;p44"/>
          <p:cNvCxnSpPr/>
          <p:nvPr/>
        </p:nvCxnSpPr>
        <p:spPr>
          <a:xfrm flipH="1">
            <a:off x="24367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5" name="Google Shape;805;p44"/>
          <p:cNvCxnSpPr/>
          <p:nvPr/>
        </p:nvCxnSpPr>
        <p:spPr>
          <a:xfrm flipH="1">
            <a:off x="12175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06" name="Google Shape;806;p44"/>
          <p:cNvCxnSpPr/>
          <p:nvPr/>
        </p:nvCxnSpPr>
        <p:spPr>
          <a:xfrm flipH="1">
            <a:off x="7313574" y="2483512"/>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807" name="Google Shape;807;p44"/>
          <p:cNvSpPr/>
          <p:nvPr/>
        </p:nvSpPr>
        <p:spPr>
          <a:xfrm>
            <a:off x="6858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808" name="Google Shape;808;p44"/>
          <p:cNvSpPr/>
          <p:nvPr/>
        </p:nvSpPr>
        <p:spPr>
          <a:xfrm>
            <a:off x="19050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809" name="Google Shape;809;p44"/>
          <p:cNvSpPr/>
          <p:nvPr/>
        </p:nvSpPr>
        <p:spPr>
          <a:xfrm>
            <a:off x="31242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810" name="Google Shape;810;p44"/>
          <p:cNvSpPr/>
          <p:nvPr/>
        </p:nvSpPr>
        <p:spPr>
          <a:xfrm>
            <a:off x="43434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811" name="Google Shape;811;p44"/>
          <p:cNvSpPr/>
          <p:nvPr/>
        </p:nvSpPr>
        <p:spPr>
          <a:xfrm>
            <a:off x="55626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812" name="Google Shape;812;p44"/>
          <p:cNvCxnSpPr/>
          <p:nvPr/>
        </p:nvCxnSpPr>
        <p:spPr>
          <a:xfrm>
            <a:off x="1219200" y="2481924"/>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813" name="Google Shape;813;p44"/>
          <p:cNvCxnSpPr/>
          <p:nvPr/>
        </p:nvCxnSpPr>
        <p:spPr>
          <a:xfrm flipH="1">
            <a:off x="5794337" y="40821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14" name="Google Shape;814;p44"/>
          <p:cNvCxnSpPr/>
          <p:nvPr/>
        </p:nvCxnSpPr>
        <p:spPr>
          <a:xfrm flipH="1">
            <a:off x="6556336" y="3853524"/>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15" name="Google Shape;815;p44"/>
          <p:cNvSpPr/>
          <p:nvPr/>
        </p:nvSpPr>
        <p:spPr>
          <a:xfrm>
            <a:off x="5262562" y="42345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816" name="Google Shape;816;p44"/>
          <p:cNvCxnSpPr/>
          <p:nvPr/>
        </p:nvCxnSpPr>
        <p:spPr>
          <a:xfrm flipH="1">
            <a:off x="8080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17" name="Google Shape;817;p44"/>
          <p:cNvCxnSpPr/>
          <p:nvPr/>
        </p:nvCxnSpPr>
        <p:spPr>
          <a:xfrm flipH="1">
            <a:off x="6556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18" name="Google Shape;818;p44"/>
          <p:cNvCxnSpPr/>
          <p:nvPr/>
        </p:nvCxnSpPr>
        <p:spPr>
          <a:xfrm flipH="1">
            <a:off x="7318336" y="31677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19" name="Google Shape;819;p44"/>
          <p:cNvCxnSpPr/>
          <p:nvPr/>
        </p:nvCxnSpPr>
        <p:spPr>
          <a:xfrm>
            <a:off x="6557961" y="3396324"/>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820" name="Google Shape;820;p44"/>
          <p:cNvCxnSpPr/>
          <p:nvPr/>
        </p:nvCxnSpPr>
        <p:spPr>
          <a:xfrm>
            <a:off x="5795962" y="4082124"/>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821" name="Google Shape;821;p44"/>
          <p:cNvCxnSpPr/>
          <p:nvPr/>
        </p:nvCxnSpPr>
        <p:spPr>
          <a:xfrm flipH="1">
            <a:off x="5794337" y="4615524"/>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22" name="Google Shape;822;p44"/>
          <p:cNvSpPr/>
          <p:nvPr/>
        </p:nvSpPr>
        <p:spPr>
          <a:xfrm>
            <a:off x="5592762" y="4737761"/>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823" name="Google Shape;823;p44"/>
          <p:cNvSpPr/>
          <p:nvPr/>
        </p:nvSpPr>
        <p:spPr>
          <a:xfrm>
            <a:off x="6781800" y="5528336"/>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824" name="Google Shape;824;p44"/>
          <p:cNvCxnSpPr/>
          <p:nvPr/>
        </p:nvCxnSpPr>
        <p:spPr>
          <a:xfrm flipH="1">
            <a:off x="4190961" y="20393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25" name="Google Shape;825;p44"/>
          <p:cNvCxnSpPr/>
          <p:nvPr/>
        </p:nvCxnSpPr>
        <p:spPr>
          <a:xfrm flipH="1">
            <a:off x="7315161" y="2506531"/>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26" name="Google Shape;826;p44"/>
          <p:cNvCxnSpPr/>
          <p:nvPr/>
        </p:nvCxnSpPr>
        <p:spPr>
          <a:xfrm flipH="1">
            <a:off x="7305559" y="4082124"/>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827" name="Google Shape;827;p44"/>
          <p:cNvCxnSpPr/>
          <p:nvPr/>
        </p:nvCxnSpPr>
        <p:spPr>
          <a:xfrm flipH="1">
            <a:off x="6553161"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28" name="Google Shape;828;p44"/>
          <p:cNvCxnSpPr/>
          <p:nvPr/>
        </p:nvCxnSpPr>
        <p:spPr>
          <a:xfrm flipH="1">
            <a:off x="7315161" y="31907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29" name="Google Shape;829;p44"/>
          <p:cNvCxnSpPr/>
          <p:nvPr/>
        </p:nvCxnSpPr>
        <p:spPr>
          <a:xfrm>
            <a:off x="7315200" y="4577425"/>
            <a:ext cx="4800" cy="951300"/>
          </a:xfrm>
          <a:prstGeom prst="straightConnector1">
            <a:avLst/>
          </a:prstGeom>
          <a:noFill/>
          <a:ln cap="flat" cmpd="sng" w="25400">
            <a:solidFill>
              <a:srgbClr val="2FB446"/>
            </a:solidFill>
            <a:prstDash val="solid"/>
            <a:miter lim="8000"/>
            <a:headEnd len="sm" w="sm" type="none"/>
            <a:tailEnd len="sm" w="sm" type="none"/>
          </a:ln>
        </p:spPr>
      </p:cxnSp>
      <p:sp>
        <p:nvSpPr>
          <p:cNvPr id="830" name="Google Shape;830;p44"/>
          <p:cNvSpPr/>
          <p:nvPr/>
        </p:nvSpPr>
        <p:spPr>
          <a:xfrm>
            <a:off x="3733800" y="19485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831" name="Google Shape;831;p44"/>
          <p:cNvSpPr/>
          <p:nvPr/>
        </p:nvSpPr>
        <p:spPr>
          <a:xfrm>
            <a:off x="67818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832" name="Google Shape;832;p44"/>
          <p:cNvCxnSpPr/>
          <p:nvPr/>
        </p:nvCxnSpPr>
        <p:spPr>
          <a:xfrm flipH="1">
            <a:off x="6553161" y="3876543"/>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33" name="Google Shape;833;p44"/>
          <p:cNvSpPr/>
          <p:nvPr/>
        </p:nvSpPr>
        <p:spPr>
          <a:xfrm>
            <a:off x="6710361" y="4196424"/>
            <a:ext cx="11568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data</a:t>
            </a:r>
            <a:endParaRPr b="0" i="0" sz="1400" u="none" cap="none" strike="noStrike">
              <a:solidFill>
                <a:srgbClr val="000000"/>
              </a:solidFill>
              <a:latin typeface="Arial"/>
              <a:ea typeface="Arial"/>
              <a:cs typeface="Arial"/>
              <a:sym typeface="Arial"/>
            </a:endParaRPr>
          </a:p>
        </p:txBody>
      </p:sp>
      <p:sp>
        <p:nvSpPr>
          <p:cNvPr id="834" name="Google Shape;834;p44"/>
          <p:cNvSpPr/>
          <p:nvPr/>
        </p:nvSpPr>
        <p:spPr>
          <a:xfrm>
            <a:off x="6781800" y="4767924"/>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835" name="Google Shape;835;p44"/>
          <p:cNvSpPr/>
          <p:nvPr/>
        </p:nvSpPr>
        <p:spPr>
          <a:xfrm>
            <a:off x="7467600" y="3548724"/>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836" name="Google Shape;836;p44"/>
          <p:cNvSpPr/>
          <p:nvPr/>
        </p:nvSpPr>
        <p:spPr>
          <a:xfrm>
            <a:off x="5943600" y="3548724"/>
            <a:ext cx="1208099"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granouill</a:t>
            </a:r>
            <a:endParaRPr b="0" i="0" sz="1400" u="none" cap="none" strike="noStrike">
              <a:solidFill>
                <a:srgbClr val="000000"/>
              </a:solidFill>
              <a:latin typeface="Arial"/>
              <a:ea typeface="Arial"/>
              <a:cs typeface="Arial"/>
              <a:sym typeface="Arial"/>
            </a:endParaRPr>
          </a:p>
        </p:txBody>
      </p:sp>
      <p:sp>
        <p:nvSpPr>
          <p:cNvPr id="837" name="Google Shape;837;p44"/>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838" name="Google Shape;838;p44"/>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data</a:t>
            </a:r>
            <a:endParaRPr b="0" i="0" sz="2400" u="none" cap="none" strike="noStrike">
              <a:solidFill>
                <a:srgbClr val="FF0000"/>
              </a:solidFill>
              <a:latin typeface="Arial"/>
              <a:ea typeface="Arial"/>
              <a:cs typeface="Arial"/>
              <a:sym typeface="Arial"/>
            </a:endParaRPr>
          </a:p>
        </p:txBody>
      </p:sp>
      <p:sp>
        <p:nvSpPr>
          <p:cNvPr id="839" name="Google Shape;839;p44"/>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a:t>
            </a:r>
            <a:endParaRPr b="1" i="0" sz="2200" u="none" cap="none" strike="noStrike">
              <a:solidFill>
                <a:srgbClr val="2FB446"/>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550"/>
              <a:buFont typeface="Calibri"/>
              <a:buNone/>
            </a:pPr>
            <a:r>
              <a:rPr b="1" lang="en-US" sz="2200">
                <a:solidFill>
                  <a:srgbClr val="2FB446"/>
                </a:solidFill>
                <a:latin typeface="Calibri"/>
                <a:ea typeface="Calibri"/>
                <a:cs typeface="Calibri"/>
                <a:sym typeface="Calibri"/>
              </a:rPr>
              <a:t>  ???</a:t>
            </a:r>
            <a:r>
              <a:rPr b="1" i="0" lang="en-US" sz="2200" u="none" cap="none" strike="noStrike">
                <a:solidFill>
                  <a:srgbClr val="2FB446"/>
                </a:solidFill>
                <a:latin typeface="Calibri"/>
                <a:ea typeface="Calibri"/>
                <a:cs typeface="Calibri"/>
                <a:sym typeface="Calibri"/>
              </a:rPr>
              <a:t>  </a:t>
            </a:r>
            <a:endParaRPr b="0" i="0" sz="1400" u="none" cap="none" strike="noStrike">
              <a:solidFill>
                <a:srgbClr val="2FB446"/>
              </a:solidFill>
              <a:latin typeface="Arial"/>
              <a:ea typeface="Arial"/>
              <a:cs typeface="Arial"/>
              <a:sym typeface="Arial"/>
            </a:endParaRPr>
          </a:p>
        </p:txBody>
      </p:sp>
      <p:sp>
        <p:nvSpPr>
          <p:cNvPr id="840" name="Google Shape;840;p4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1 of relative</a:t>
            </a:r>
            <a:r>
              <a:rPr b="1" lang="en-US" sz="3600">
                <a:solidFill>
                  <a:srgbClr val="1155CC"/>
                </a:solidFill>
                <a:latin typeface="Short Stack"/>
                <a:ea typeface="Short Stack"/>
                <a:cs typeface="Short Stack"/>
                <a:sym typeface="Short Stack"/>
              </a:rPr>
              <a:t> Path</a:t>
            </a:r>
            <a:endParaRPr b="1" i="1" sz="3600">
              <a:solidFill>
                <a:srgbClr val="1155CC"/>
              </a:solidFill>
              <a:latin typeface="Short Stack"/>
              <a:ea typeface="Short Stack"/>
              <a:cs typeface="Short Stack"/>
              <a:sym typeface="Short Stack"/>
            </a:endParaRPr>
          </a:p>
        </p:txBody>
      </p:sp>
      <p:pic>
        <p:nvPicPr>
          <p:cNvPr id="841" name="Google Shape;841;p44"/>
          <p:cNvPicPr preferRelativeResize="0"/>
          <p:nvPr/>
        </p:nvPicPr>
        <p:blipFill>
          <a:blip r:embed="rId3">
            <a:alphaModFix/>
          </a:blip>
          <a:stretch>
            <a:fillRect/>
          </a:stretch>
        </p:blipFill>
        <p:spPr>
          <a:xfrm>
            <a:off x="5080077" y="5270976"/>
            <a:ext cx="1039800" cy="1039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45"/>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847" name="Google Shape;847;p45"/>
          <p:cNvCxnSpPr/>
          <p:nvPr/>
        </p:nvCxnSpPr>
        <p:spPr>
          <a:xfrm flipH="1">
            <a:off x="4189374" y="201629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48" name="Google Shape;848;p45"/>
          <p:cNvCxnSpPr/>
          <p:nvPr/>
        </p:nvCxnSpPr>
        <p:spPr>
          <a:xfrm flipH="1">
            <a:off x="60181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49" name="Google Shape;849;p45"/>
          <p:cNvCxnSpPr/>
          <p:nvPr/>
        </p:nvCxnSpPr>
        <p:spPr>
          <a:xfrm flipH="1">
            <a:off x="4798974" y="248351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50" name="Google Shape;850;p45"/>
          <p:cNvCxnSpPr/>
          <p:nvPr/>
        </p:nvCxnSpPr>
        <p:spPr>
          <a:xfrm flipH="1">
            <a:off x="36559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51" name="Google Shape;851;p45"/>
          <p:cNvCxnSpPr/>
          <p:nvPr/>
        </p:nvCxnSpPr>
        <p:spPr>
          <a:xfrm flipH="1">
            <a:off x="24367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52" name="Google Shape;852;p45"/>
          <p:cNvCxnSpPr/>
          <p:nvPr/>
        </p:nvCxnSpPr>
        <p:spPr>
          <a:xfrm flipH="1">
            <a:off x="1217574" y="248192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53" name="Google Shape;853;p45"/>
          <p:cNvCxnSpPr/>
          <p:nvPr/>
        </p:nvCxnSpPr>
        <p:spPr>
          <a:xfrm flipH="1">
            <a:off x="7313574" y="2483512"/>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854" name="Google Shape;854;p45"/>
          <p:cNvSpPr/>
          <p:nvPr/>
        </p:nvSpPr>
        <p:spPr>
          <a:xfrm>
            <a:off x="6858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855" name="Google Shape;855;p45"/>
          <p:cNvSpPr/>
          <p:nvPr/>
        </p:nvSpPr>
        <p:spPr>
          <a:xfrm>
            <a:off x="19050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856" name="Google Shape;856;p45"/>
          <p:cNvSpPr/>
          <p:nvPr/>
        </p:nvSpPr>
        <p:spPr>
          <a:xfrm>
            <a:off x="31242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857" name="Google Shape;857;p45"/>
          <p:cNvSpPr/>
          <p:nvPr/>
        </p:nvSpPr>
        <p:spPr>
          <a:xfrm>
            <a:off x="43434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858" name="Google Shape;858;p45"/>
          <p:cNvSpPr/>
          <p:nvPr/>
        </p:nvSpPr>
        <p:spPr>
          <a:xfrm>
            <a:off x="55626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859" name="Google Shape;859;p45"/>
          <p:cNvCxnSpPr/>
          <p:nvPr/>
        </p:nvCxnSpPr>
        <p:spPr>
          <a:xfrm>
            <a:off x="1219200" y="2481924"/>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860" name="Google Shape;860;p45"/>
          <p:cNvCxnSpPr/>
          <p:nvPr/>
        </p:nvCxnSpPr>
        <p:spPr>
          <a:xfrm flipH="1">
            <a:off x="5794337" y="40821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61" name="Google Shape;861;p45"/>
          <p:cNvCxnSpPr/>
          <p:nvPr/>
        </p:nvCxnSpPr>
        <p:spPr>
          <a:xfrm flipH="1">
            <a:off x="6556336" y="3853524"/>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62" name="Google Shape;862;p45"/>
          <p:cNvSpPr/>
          <p:nvPr/>
        </p:nvSpPr>
        <p:spPr>
          <a:xfrm>
            <a:off x="5262562" y="42345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863" name="Google Shape;863;p45"/>
          <p:cNvCxnSpPr/>
          <p:nvPr/>
        </p:nvCxnSpPr>
        <p:spPr>
          <a:xfrm flipH="1">
            <a:off x="8080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64" name="Google Shape;864;p45"/>
          <p:cNvCxnSpPr/>
          <p:nvPr/>
        </p:nvCxnSpPr>
        <p:spPr>
          <a:xfrm flipH="1">
            <a:off x="6556336"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65" name="Google Shape;865;p45"/>
          <p:cNvCxnSpPr/>
          <p:nvPr/>
        </p:nvCxnSpPr>
        <p:spPr>
          <a:xfrm flipH="1">
            <a:off x="7318336" y="31677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66" name="Google Shape;866;p45"/>
          <p:cNvCxnSpPr/>
          <p:nvPr/>
        </p:nvCxnSpPr>
        <p:spPr>
          <a:xfrm>
            <a:off x="6557961" y="3396324"/>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867" name="Google Shape;867;p45"/>
          <p:cNvCxnSpPr/>
          <p:nvPr/>
        </p:nvCxnSpPr>
        <p:spPr>
          <a:xfrm>
            <a:off x="5795962" y="4082124"/>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868" name="Google Shape;868;p45"/>
          <p:cNvCxnSpPr/>
          <p:nvPr/>
        </p:nvCxnSpPr>
        <p:spPr>
          <a:xfrm flipH="1">
            <a:off x="5794337" y="4615524"/>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69" name="Google Shape;869;p45"/>
          <p:cNvSpPr/>
          <p:nvPr/>
        </p:nvSpPr>
        <p:spPr>
          <a:xfrm>
            <a:off x="5592762" y="4737761"/>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870" name="Google Shape;870;p45"/>
          <p:cNvSpPr/>
          <p:nvPr/>
        </p:nvSpPr>
        <p:spPr>
          <a:xfrm>
            <a:off x="6781800" y="5528336"/>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871" name="Google Shape;871;p45"/>
          <p:cNvCxnSpPr/>
          <p:nvPr/>
        </p:nvCxnSpPr>
        <p:spPr>
          <a:xfrm flipH="1">
            <a:off x="4190961" y="20393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72" name="Google Shape;872;p45"/>
          <p:cNvCxnSpPr/>
          <p:nvPr/>
        </p:nvCxnSpPr>
        <p:spPr>
          <a:xfrm flipH="1">
            <a:off x="7315161" y="2506531"/>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73" name="Google Shape;873;p45"/>
          <p:cNvCxnSpPr/>
          <p:nvPr/>
        </p:nvCxnSpPr>
        <p:spPr>
          <a:xfrm flipH="1">
            <a:off x="7305559" y="4082124"/>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874" name="Google Shape;874;p45"/>
          <p:cNvCxnSpPr/>
          <p:nvPr/>
        </p:nvCxnSpPr>
        <p:spPr>
          <a:xfrm flipH="1">
            <a:off x="6553161" y="33963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75" name="Google Shape;875;p45"/>
          <p:cNvCxnSpPr/>
          <p:nvPr/>
        </p:nvCxnSpPr>
        <p:spPr>
          <a:xfrm flipH="1">
            <a:off x="7315161" y="31907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876" name="Google Shape;876;p45"/>
          <p:cNvCxnSpPr/>
          <p:nvPr/>
        </p:nvCxnSpPr>
        <p:spPr>
          <a:xfrm>
            <a:off x="7315200" y="4577425"/>
            <a:ext cx="4800" cy="951300"/>
          </a:xfrm>
          <a:prstGeom prst="straightConnector1">
            <a:avLst/>
          </a:prstGeom>
          <a:noFill/>
          <a:ln cap="flat" cmpd="sng" w="25400">
            <a:solidFill>
              <a:srgbClr val="2FB446"/>
            </a:solidFill>
            <a:prstDash val="solid"/>
            <a:miter lim="8000"/>
            <a:headEnd len="sm" w="sm" type="none"/>
            <a:tailEnd len="sm" w="sm" type="none"/>
          </a:ln>
        </p:spPr>
      </p:cxnSp>
      <p:sp>
        <p:nvSpPr>
          <p:cNvPr id="877" name="Google Shape;877;p45"/>
          <p:cNvSpPr/>
          <p:nvPr/>
        </p:nvSpPr>
        <p:spPr>
          <a:xfrm>
            <a:off x="3733800" y="19485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878" name="Google Shape;878;p45"/>
          <p:cNvSpPr/>
          <p:nvPr/>
        </p:nvSpPr>
        <p:spPr>
          <a:xfrm>
            <a:off x="6781800" y="2786724"/>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879" name="Google Shape;879;p45"/>
          <p:cNvCxnSpPr/>
          <p:nvPr/>
        </p:nvCxnSpPr>
        <p:spPr>
          <a:xfrm flipH="1">
            <a:off x="6553161" y="3876543"/>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880" name="Google Shape;880;p45"/>
          <p:cNvSpPr/>
          <p:nvPr/>
        </p:nvSpPr>
        <p:spPr>
          <a:xfrm>
            <a:off x="6710361" y="4196424"/>
            <a:ext cx="11568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data</a:t>
            </a:r>
            <a:endParaRPr b="0" i="0" sz="1400" u="none" cap="none" strike="noStrike">
              <a:solidFill>
                <a:srgbClr val="000000"/>
              </a:solidFill>
              <a:latin typeface="Arial"/>
              <a:ea typeface="Arial"/>
              <a:cs typeface="Arial"/>
              <a:sym typeface="Arial"/>
            </a:endParaRPr>
          </a:p>
        </p:txBody>
      </p:sp>
      <p:sp>
        <p:nvSpPr>
          <p:cNvPr id="881" name="Google Shape;881;p45"/>
          <p:cNvSpPr/>
          <p:nvPr/>
        </p:nvSpPr>
        <p:spPr>
          <a:xfrm>
            <a:off x="6781800" y="4767924"/>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882" name="Google Shape;882;p45"/>
          <p:cNvSpPr/>
          <p:nvPr/>
        </p:nvSpPr>
        <p:spPr>
          <a:xfrm>
            <a:off x="7467600" y="3548724"/>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883" name="Google Shape;883;p45"/>
          <p:cNvSpPr/>
          <p:nvPr/>
        </p:nvSpPr>
        <p:spPr>
          <a:xfrm>
            <a:off x="5943600" y="3548724"/>
            <a:ext cx="1208099"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granouill</a:t>
            </a:r>
            <a:endParaRPr b="0" i="0" sz="1400" u="none" cap="none" strike="noStrike">
              <a:solidFill>
                <a:srgbClr val="000000"/>
              </a:solidFill>
              <a:latin typeface="Arial"/>
              <a:ea typeface="Arial"/>
              <a:cs typeface="Arial"/>
              <a:sym typeface="Arial"/>
            </a:endParaRPr>
          </a:p>
        </p:txBody>
      </p:sp>
      <p:sp>
        <p:nvSpPr>
          <p:cNvPr id="884" name="Google Shape;884;p45"/>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885" name="Google Shape;885;p45"/>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data</a:t>
            </a:r>
            <a:endParaRPr b="0" i="0" sz="2400" u="none" cap="none" strike="noStrike">
              <a:solidFill>
                <a:srgbClr val="FF0000"/>
              </a:solidFill>
              <a:latin typeface="Arial"/>
              <a:ea typeface="Arial"/>
              <a:cs typeface="Arial"/>
              <a:sym typeface="Arial"/>
            </a:endParaRPr>
          </a:p>
        </p:txBody>
      </p:sp>
      <p:sp>
        <p:nvSpPr>
          <p:cNvPr id="886" name="Google Shape;886;p45"/>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  </a:t>
            </a:r>
            <a:endParaRPr b="0" i="0" sz="1400" u="none" cap="none" strike="noStrike">
              <a:solidFill>
                <a:srgbClr val="2FB446"/>
              </a:solidFill>
              <a:latin typeface="Arial"/>
              <a:ea typeface="Arial"/>
              <a:cs typeface="Arial"/>
              <a:sym typeface="Arial"/>
            </a:endParaRPr>
          </a:p>
        </p:txBody>
      </p:sp>
      <p:sp>
        <p:nvSpPr>
          <p:cNvPr id="887" name="Google Shape;887;p45"/>
          <p:cNvSpPr/>
          <p:nvPr/>
        </p:nvSpPr>
        <p:spPr>
          <a:xfrm>
            <a:off x="260040" y="5845814"/>
            <a:ext cx="6248700" cy="441900"/>
          </a:xfrm>
          <a:prstGeom prst="rect">
            <a:avLst/>
          </a:prstGeom>
          <a:noFill/>
          <a:ln>
            <a:noFill/>
          </a:ln>
        </p:spPr>
        <p:txBody>
          <a:bodyPr anchorCtr="0" anchor="t" bIns="45700" lIns="91425" spcFirstLastPara="1" rIns="91425" wrap="square" tIns="45700">
            <a:noAutofit/>
          </a:bodyPr>
          <a:lstStyle/>
          <a:p>
            <a:pPr indent="0" lvl="1" marL="457200" marR="0" rtl="0" algn="l">
              <a:lnSpc>
                <a:spcPct val="104000"/>
              </a:lnSpc>
              <a:spcBef>
                <a:spcPts val="0"/>
              </a:spcBef>
              <a:spcAft>
                <a:spcPts val="0"/>
              </a:spcAft>
              <a:buClr>
                <a:srgbClr val="FFCC66"/>
              </a:buClr>
              <a:buSzPts val="550"/>
              <a:buFont typeface="Calibri"/>
              <a:buNone/>
            </a:pPr>
            <a:r>
              <a:rPr b="0" i="0" lang="en-US" sz="2200" u="none" cap="none" strike="noStrike">
                <a:solidFill>
                  <a:srgbClr val="2FB446"/>
                </a:solidFill>
                <a:latin typeface="Calibri"/>
                <a:ea typeface="Calibri"/>
                <a:cs typeface="Calibri"/>
                <a:sym typeface="Calibri"/>
              </a:rPr>
              <a:t>fasta/sequence.fasta</a:t>
            </a:r>
            <a:endParaRPr b="0" i="0" sz="2200" u="none" cap="none" strike="noStrike">
              <a:solidFill>
                <a:srgbClr val="2FB446"/>
              </a:solidFill>
              <a:latin typeface="Arial"/>
              <a:ea typeface="Arial"/>
              <a:cs typeface="Arial"/>
              <a:sym typeface="Arial"/>
            </a:endParaRPr>
          </a:p>
        </p:txBody>
      </p:sp>
      <p:sp>
        <p:nvSpPr>
          <p:cNvPr id="888" name="Google Shape;888;p4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1 of r</a:t>
            </a:r>
            <a:r>
              <a:rPr b="1" lang="en-US" sz="3600">
                <a:solidFill>
                  <a:srgbClr val="1155CC"/>
                </a:solidFill>
                <a:latin typeface="Short Stack"/>
                <a:ea typeface="Short Stack"/>
                <a:cs typeface="Short Stack"/>
                <a:sym typeface="Short Stack"/>
              </a:rPr>
              <a:t>elative Path</a:t>
            </a:r>
            <a:endParaRPr b="1" i="1" sz="3600">
              <a:solidFill>
                <a:srgbClr val="1155CC"/>
              </a:solidFill>
              <a:latin typeface="Short Stack"/>
              <a:ea typeface="Short Stack"/>
              <a:cs typeface="Short Stack"/>
              <a:sym typeface="Short Stack"/>
            </a:endParaRPr>
          </a:p>
        </p:txBody>
      </p:sp>
      <p:pic>
        <p:nvPicPr>
          <p:cNvPr id="889" name="Google Shape;889;p45"/>
          <p:cNvPicPr preferRelativeResize="0"/>
          <p:nvPr/>
        </p:nvPicPr>
        <p:blipFill>
          <a:blip r:embed="rId3">
            <a:alphaModFix/>
          </a:blip>
          <a:stretch>
            <a:fillRect/>
          </a:stretch>
        </p:blipFill>
        <p:spPr>
          <a:xfrm>
            <a:off x="5080077" y="5270976"/>
            <a:ext cx="1039800" cy="10398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3" name="Shape 893"/>
        <p:cNvGrpSpPr/>
        <p:nvPr/>
      </p:nvGrpSpPr>
      <p:grpSpPr>
        <a:xfrm>
          <a:off x="0" y="0"/>
          <a:ext cx="0" cy="0"/>
          <a:chOff x="0" y="0"/>
          <a:chExt cx="0" cy="0"/>
        </a:xfrm>
      </p:grpSpPr>
      <p:cxnSp>
        <p:nvCxnSpPr>
          <p:cNvPr id="894" name="Google Shape;894;p46"/>
          <p:cNvCxnSpPr/>
          <p:nvPr/>
        </p:nvCxnSpPr>
        <p:spPr>
          <a:xfrm flipH="1">
            <a:off x="4189374" y="20314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95" name="Google Shape;895;p46"/>
          <p:cNvCxnSpPr/>
          <p:nvPr/>
        </p:nvCxnSpPr>
        <p:spPr>
          <a:xfrm flipH="1">
            <a:off x="60181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96" name="Google Shape;896;p46"/>
          <p:cNvCxnSpPr/>
          <p:nvPr/>
        </p:nvCxnSpPr>
        <p:spPr>
          <a:xfrm flipH="1">
            <a:off x="4798974" y="249863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97" name="Google Shape;897;p46"/>
          <p:cNvCxnSpPr/>
          <p:nvPr/>
        </p:nvCxnSpPr>
        <p:spPr>
          <a:xfrm flipH="1">
            <a:off x="36559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98" name="Google Shape;898;p46"/>
          <p:cNvCxnSpPr/>
          <p:nvPr/>
        </p:nvCxnSpPr>
        <p:spPr>
          <a:xfrm flipH="1">
            <a:off x="24367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899" name="Google Shape;899;p46"/>
          <p:cNvCxnSpPr/>
          <p:nvPr/>
        </p:nvCxnSpPr>
        <p:spPr>
          <a:xfrm flipH="1">
            <a:off x="12175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00" name="Google Shape;900;p46"/>
          <p:cNvCxnSpPr/>
          <p:nvPr/>
        </p:nvCxnSpPr>
        <p:spPr>
          <a:xfrm flipH="1">
            <a:off x="7313574" y="249863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901" name="Google Shape;901;p46"/>
          <p:cNvSpPr/>
          <p:nvPr/>
        </p:nvSpPr>
        <p:spPr>
          <a:xfrm>
            <a:off x="685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902" name="Google Shape;902;p46"/>
          <p:cNvSpPr/>
          <p:nvPr/>
        </p:nvSpPr>
        <p:spPr>
          <a:xfrm>
            <a:off x="19050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903" name="Google Shape;903;p46"/>
          <p:cNvSpPr/>
          <p:nvPr/>
        </p:nvSpPr>
        <p:spPr>
          <a:xfrm>
            <a:off x="31242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904" name="Google Shape;904;p46"/>
          <p:cNvSpPr/>
          <p:nvPr/>
        </p:nvSpPr>
        <p:spPr>
          <a:xfrm>
            <a:off x="43434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905" name="Google Shape;905;p46"/>
          <p:cNvSpPr/>
          <p:nvPr/>
        </p:nvSpPr>
        <p:spPr>
          <a:xfrm>
            <a:off x="55626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906" name="Google Shape;906;p46"/>
          <p:cNvCxnSpPr/>
          <p:nvPr/>
        </p:nvCxnSpPr>
        <p:spPr>
          <a:xfrm>
            <a:off x="1219200" y="2497042"/>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907" name="Google Shape;907;p46"/>
          <p:cNvCxnSpPr/>
          <p:nvPr/>
        </p:nvCxnSpPr>
        <p:spPr>
          <a:xfrm flipH="1">
            <a:off x="5794337" y="40972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08" name="Google Shape;908;p46"/>
          <p:cNvCxnSpPr/>
          <p:nvPr/>
        </p:nvCxnSpPr>
        <p:spPr>
          <a:xfrm flipH="1">
            <a:off x="6556336" y="3868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09" name="Google Shape;909;p46"/>
          <p:cNvSpPr/>
          <p:nvPr/>
        </p:nvSpPr>
        <p:spPr>
          <a:xfrm>
            <a:off x="5262562" y="4249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910" name="Google Shape;910;p46"/>
          <p:cNvCxnSpPr/>
          <p:nvPr/>
        </p:nvCxnSpPr>
        <p:spPr>
          <a:xfrm flipH="1">
            <a:off x="8080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11" name="Google Shape;911;p46"/>
          <p:cNvCxnSpPr/>
          <p:nvPr/>
        </p:nvCxnSpPr>
        <p:spPr>
          <a:xfrm flipH="1">
            <a:off x="6556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12" name="Google Shape;912;p46"/>
          <p:cNvCxnSpPr/>
          <p:nvPr/>
        </p:nvCxnSpPr>
        <p:spPr>
          <a:xfrm flipH="1">
            <a:off x="7318336" y="31828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13" name="Google Shape;913;p46"/>
          <p:cNvCxnSpPr/>
          <p:nvPr/>
        </p:nvCxnSpPr>
        <p:spPr>
          <a:xfrm>
            <a:off x="6557961" y="34114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914" name="Google Shape;914;p46"/>
          <p:cNvCxnSpPr/>
          <p:nvPr/>
        </p:nvCxnSpPr>
        <p:spPr>
          <a:xfrm>
            <a:off x="5795962" y="40972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915" name="Google Shape;915;p46"/>
          <p:cNvCxnSpPr/>
          <p:nvPr/>
        </p:nvCxnSpPr>
        <p:spPr>
          <a:xfrm flipH="1">
            <a:off x="56419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16" name="Google Shape;916;p46"/>
          <p:cNvSpPr/>
          <p:nvPr/>
        </p:nvSpPr>
        <p:spPr>
          <a:xfrm>
            <a:off x="5440361"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917" name="Google Shape;917;p46"/>
          <p:cNvSpPr/>
          <p:nvPr/>
        </p:nvSpPr>
        <p:spPr>
          <a:xfrm>
            <a:off x="6781800" y="5543454"/>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918" name="Google Shape;918;p46"/>
          <p:cNvCxnSpPr/>
          <p:nvPr/>
        </p:nvCxnSpPr>
        <p:spPr>
          <a:xfrm flipH="1">
            <a:off x="4190961" y="2054425"/>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19" name="Google Shape;919;p46"/>
          <p:cNvCxnSpPr/>
          <p:nvPr/>
        </p:nvCxnSpPr>
        <p:spPr>
          <a:xfrm flipH="1">
            <a:off x="7315161" y="2521649"/>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20" name="Google Shape;920;p46"/>
          <p:cNvCxnSpPr/>
          <p:nvPr/>
        </p:nvCxnSpPr>
        <p:spPr>
          <a:xfrm flipH="1">
            <a:off x="7305559" y="4097242"/>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921" name="Google Shape;921;p46"/>
          <p:cNvCxnSpPr/>
          <p:nvPr/>
        </p:nvCxnSpPr>
        <p:spPr>
          <a:xfrm flipH="1">
            <a:off x="6553161"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22" name="Google Shape;922;p46"/>
          <p:cNvCxnSpPr/>
          <p:nvPr/>
        </p:nvCxnSpPr>
        <p:spPr>
          <a:xfrm flipH="1">
            <a:off x="7315161" y="3205860"/>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23" name="Google Shape;923;p46"/>
          <p:cNvCxnSpPr/>
          <p:nvPr/>
        </p:nvCxnSpPr>
        <p:spPr>
          <a:xfrm>
            <a:off x="7305675" y="5041802"/>
            <a:ext cx="14400" cy="501600"/>
          </a:xfrm>
          <a:prstGeom prst="straightConnector1">
            <a:avLst/>
          </a:prstGeom>
          <a:noFill/>
          <a:ln cap="flat" cmpd="sng" w="25400">
            <a:solidFill>
              <a:srgbClr val="2FB446"/>
            </a:solidFill>
            <a:prstDash val="solid"/>
            <a:miter lim="8000"/>
            <a:headEnd len="sm" w="sm" type="none"/>
            <a:tailEnd len="sm" w="sm" type="none"/>
          </a:ln>
        </p:spPr>
      </p:cxnSp>
      <p:sp>
        <p:nvSpPr>
          <p:cNvPr id="924" name="Google Shape;924;p46"/>
          <p:cNvSpPr/>
          <p:nvPr/>
        </p:nvSpPr>
        <p:spPr>
          <a:xfrm>
            <a:off x="3733800" y="1963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925" name="Google Shape;925;p46"/>
          <p:cNvSpPr/>
          <p:nvPr/>
        </p:nvSpPr>
        <p:spPr>
          <a:xfrm>
            <a:off x="6781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926" name="Google Shape;926;p46"/>
          <p:cNvCxnSpPr/>
          <p:nvPr/>
        </p:nvCxnSpPr>
        <p:spPr>
          <a:xfrm flipH="1">
            <a:off x="6553161" y="3891661"/>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27" name="Google Shape;927;p46"/>
          <p:cNvSpPr/>
          <p:nvPr/>
        </p:nvSpPr>
        <p:spPr>
          <a:xfrm>
            <a:off x="6710361" y="4211542"/>
            <a:ext cx="11568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data</a:t>
            </a:r>
            <a:endParaRPr b="0" i="0" sz="1400" u="none" cap="none" strike="noStrike">
              <a:solidFill>
                <a:srgbClr val="000000"/>
              </a:solidFill>
              <a:latin typeface="Arial"/>
              <a:ea typeface="Arial"/>
              <a:cs typeface="Arial"/>
              <a:sym typeface="Arial"/>
            </a:endParaRPr>
          </a:p>
        </p:txBody>
      </p:sp>
      <p:sp>
        <p:nvSpPr>
          <p:cNvPr id="928" name="Google Shape;928;p46"/>
          <p:cNvSpPr/>
          <p:nvPr/>
        </p:nvSpPr>
        <p:spPr>
          <a:xfrm>
            <a:off x="6781800" y="4783042"/>
            <a:ext cx="9906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fasta</a:t>
            </a:r>
            <a:endParaRPr b="0" i="0" sz="1400" u="none" cap="none" strike="noStrike">
              <a:solidFill>
                <a:srgbClr val="000000"/>
              </a:solidFill>
              <a:latin typeface="Arial"/>
              <a:ea typeface="Arial"/>
              <a:cs typeface="Arial"/>
              <a:sym typeface="Arial"/>
            </a:endParaRPr>
          </a:p>
        </p:txBody>
      </p:sp>
      <p:sp>
        <p:nvSpPr>
          <p:cNvPr id="929" name="Google Shape;929;p46"/>
          <p:cNvSpPr/>
          <p:nvPr/>
        </p:nvSpPr>
        <p:spPr>
          <a:xfrm>
            <a:off x="7467600" y="3563842"/>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930" name="Google Shape;930;p46"/>
          <p:cNvSpPr/>
          <p:nvPr/>
        </p:nvSpPr>
        <p:spPr>
          <a:xfrm>
            <a:off x="5943600" y="3563842"/>
            <a:ext cx="1208099"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granouill</a:t>
            </a:r>
            <a:endParaRPr b="0" i="0" sz="1400" u="none" cap="none" strike="noStrike">
              <a:solidFill>
                <a:srgbClr val="000000"/>
              </a:solidFill>
              <a:latin typeface="Arial"/>
              <a:ea typeface="Arial"/>
              <a:cs typeface="Arial"/>
              <a:sym typeface="Arial"/>
            </a:endParaRPr>
          </a:p>
        </p:txBody>
      </p:sp>
      <p:sp>
        <p:nvSpPr>
          <p:cNvPr id="931" name="Google Shape;931;p46"/>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2" name="Google Shape;932;p46"/>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933" name="Google Shape;933;p46"/>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fasta</a:t>
            </a:r>
            <a:endParaRPr b="0" i="0" sz="2400" u="none" cap="none" strike="noStrike">
              <a:solidFill>
                <a:srgbClr val="FF0000"/>
              </a:solidFill>
              <a:latin typeface="Arial"/>
              <a:ea typeface="Arial"/>
              <a:cs typeface="Arial"/>
              <a:sym typeface="Arial"/>
            </a:endParaRPr>
          </a:p>
        </p:txBody>
      </p:sp>
      <p:sp>
        <p:nvSpPr>
          <p:cNvPr id="934" name="Google Shape;934;p46"/>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  </a:t>
            </a:r>
            <a:endParaRPr b="0" i="0" sz="1400" u="none" cap="none" strike="noStrike">
              <a:solidFill>
                <a:srgbClr val="2FB446"/>
              </a:solidFill>
              <a:latin typeface="Arial"/>
              <a:ea typeface="Arial"/>
              <a:cs typeface="Arial"/>
              <a:sym typeface="Arial"/>
            </a:endParaRPr>
          </a:p>
        </p:txBody>
      </p:sp>
      <p:sp>
        <p:nvSpPr>
          <p:cNvPr id="935" name="Google Shape;935;p4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2 of r</a:t>
            </a:r>
            <a:r>
              <a:rPr b="1" lang="en-US" sz="3600">
                <a:solidFill>
                  <a:srgbClr val="1155CC"/>
                </a:solidFill>
                <a:latin typeface="Short Stack"/>
                <a:ea typeface="Short Stack"/>
                <a:cs typeface="Short Stack"/>
                <a:sym typeface="Short Stack"/>
              </a:rPr>
              <a:t>elative Path</a:t>
            </a:r>
            <a:endParaRPr b="1" i="1" sz="3600">
              <a:solidFill>
                <a:srgbClr val="1155CC"/>
              </a:solidFill>
              <a:latin typeface="Short Stack"/>
              <a:ea typeface="Short Stack"/>
              <a:cs typeface="Short Stack"/>
              <a:sym typeface="Short Stack"/>
            </a:endParaRPr>
          </a:p>
        </p:txBody>
      </p:sp>
      <p:pic>
        <p:nvPicPr>
          <p:cNvPr id="936" name="Google Shape;936;p46"/>
          <p:cNvPicPr preferRelativeResize="0"/>
          <p:nvPr/>
        </p:nvPicPr>
        <p:blipFill>
          <a:blip r:embed="rId3">
            <a:alphaModFix/>
          </a:blip>
          <a:stretch>
            <a:fillRect/>
          </a:stretch>
        </p:blipFill>
        <p:spPr>
          <a:xfrm>
            <a:off x="5080077" y="5270976"/>
            <a:ext cx="1039800" cy="1039800"/>
          </a:xfrm>
          <a:prstGeom prst="rect">
            <a:avLst/>
          </a:prstGeom>
          <a:noFill/>
          <a:ln>
            <a:noFill/>
          </a:ln>
        </p:spPr>
      </p:pic>
      <p:sp>
        <p:nvSpPr>
          <p:cNvPr id="937" name="Google Shape;937;p46"/>
          <p:cNvSpPr/>
          <p:nvPr/>
        </p:nvSpPr>
        <p:spPr>
          <a:xfrm>
            <a:off x="352534" y="569744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lang="en-US" sz="2200">
                <a:solidFill>
                  <a:schemeClr val="accent6"/>
                </a:solidFill>
                <a:latin typeface="Calibri"/>
                <a:ea typeface="Calibri"/>
                <a:cs typeface="Calibri"/>
                <a:sym typeface="Calibri"/>
              </a:rPr>
              <a:t>???</a:t>
            </a:r>
            <a:r>
              <a:rPr b="1" i="0" lang="en-US" sz="2200" u="none" cap="none" strike="noStrike">
                <a:solidFill>
                  <a:srgbClr val="2FB446"/>
                </a:solidFill>
                <a:highlight>
                  <a:schemeClr val="accent6"/>
                </a:highlight>
                <a:latin typeface="Calibri"/>
                <a:ea typeface="Calibri"/>
                <a:cs typeface="Calibri"/>
                <a:sym typeface="Calibri"/>
              </a:rPr>
              <a:t>  </a:t>
            </a:r>
            <a:endParaRPr b="0" i="0" sz="1400" u="none" cap="none" strike="noStrike">
              <a:solidFill>
                <a:srgbClr val="2FB446"/>
              </a:solidFill>
              <a:highlight>
                <a:schemeClr val="accent6"/>
              </a:highlight>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cxnSp>
        <p:nvCxnSpPr>
          <p:cNvPr id="942" name="Google Shape;942;p47"/>
          <p:cNvCxnSpPr/>
          <p:nvPr/>
        </p:nvCxnSpPr>
        <p:spPr>
          <a:xfrm flipH="1">
            <a:off x="4189374" y="2031408"/>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3" name="Google Shape;943;p47"/>
          <p:cNvCxnSpPr/>
          <p:nvPr/>
        </p:nvCxnSpPr>
        <p:spPr>
          <a:xfrm flipH="1">
            <a:off x="60181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4" name="Google Shape;944;p47"/>
          <p:cNvCxnSpPr/>
          <p:nvPr/>
        </p:nvCxnSpPr>
        <p:spPr>
          <a:xfrm flipH="1">
            <a:off x="4798974" y="249863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5" name="Google Shape;945;p47"/>
          <p:cNvCxnSpPr/>
          <p:nvPr/>
        </p:nvCxnSpPr>
        <p:spPr>
          <a:xfrm flipH="1">
            <a:off x="36559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6" name="Google Shape;946;p47"/>
          <p:cNvCxnSpPr/>
          <p:nvPr/>
        </p:nvCxnSpPr>
        <p:spPr>
          <a:xfrm flipH="1">
            <a:off x="24367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7" name="Google Shape;947;p47"/>
          <p:cNvCxnSpPr/>
          <p:nvPr/>
        </p:nvCxnSpPr>
        <p:spPr>
          <a:xfrm flipH="1">
            <a:off x="1217574" y="249704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48" name="Google Shape;948;p47"/>
          <p:cNvCxnSpPr/>
          <p:nvPr/>
        </p:nvCxnSpPr>
        <p:spPr>
          <a:xfrm flipH="1">
            <a:off x="7313574" y="2498630"/>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949" name="Google Shape;949;p47"/>
          <p:cNvSpPr/>
          <p:nvPr/>
        </p:nvSpPr>
        <p:spPr>
          <a:xfrm>
            <a:off x="685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950" name="Google Shape;950;p47"/>
          <p:cNvSpPr/>
          <p:nvPr/>
        </p:nvSpPr>
        <p:spPr>
          <a:xfrm>
            <a:off x="19050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951" name="Google Shape;951;p47"/>
          <p:cNvSpPr/>
          <p:nvPr/>
        </p:nvSpPr>
        <p:spPr>
          <a:xfrm>
            <a:off x="31242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952" name="Google Shape;952;p47"/>
          <p:cNvSpPr/>
          <p:nvPr/>
        </p:nvSpPr>
        <p:spPr>
          <a:xfrm>
            <a:off x="43434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953" name="Google Shape;953;p47"/>
          <p:cNvSpPr/>
          <p:nvPr/>
        </p:nvSpPr>
        <p:spPr>
          <a:xfrm>
            <a:off x="55626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954" name="Google Shape;954;p47"/>
          <p:cNvCxnSpPr/>
          <p:nvPr/>
        </p:nvCxnSpPr>
        <p:spPr>
          <a:xfrm>
            <a:off x="1219200" y="2497042"/>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955" name="Google Shape;955;p47"/>
          <p:cNvCxnSpPr/>
          <p:nvPr/>
        </p:nvCxnSpPr>
        <p:spPr>
          <a:xfrm flipH="1">
            <a:off x="5794337" y="40972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56" name="Google Shape;956;p47"/>
          <p:cNvCxnSpPr/>
          <p:nvPr/>
        </p:nvCxnSpPr>
        <p:spPr>
          <a:xfrm flipH="1">
            <a:off x="6556336" y="3868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57" name="Google Shape;957;p47"/>
          <p:cNvSpPr/>
          <p:nvPr/>
        </p:nvSpPr>
        <p:spPr>
          <a:xfrm>
            <a:off x="5262562" y="4249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958" name="Google Shape;958;p47"/>
          <p:cNvCxnSpPr/>
          <p:nvPr/>
        </p:nvCxnSpPr>
        <p:spPr>
          <a:xfrm flipH="1">
            <a:off x="8080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59" name="Google Shape;959;p47"/>
          <p:cNvCxnSpPr/>
          <p:nvPr/>
        </p:nvCxnSpPr>
        <p:spPr>
          <a:xfrm flipH="1">
            <a:off x="6556336"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60" name="Google Shape;960;p47"/>
          <p:cNvCxnSpPr/>
          <p:nvPr/>
        </p:nvCxnSpPr>
        <p:spPr>
          <a:xfrm flipH="1">
            <a:off x="7318336" y="31828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61" name="Google Shape;961;p47"/>
          <p:cNvCxnSpPr/>
          <p:nvPr/>
        </p:nvCxnSpPr>
        <p:spPr>
          <a:xfrm>
            <a:off x="6557961" y="34114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962" name="Google Shape;962;p47"/>
          <p:cNvCxnSpPr/>
          <p:nvPr/>
        </p:nvCxnSpPr>
        <p:spPr>
          <a:xfrm>
            <a:off x="5795962" y="4097242"/>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963" name="Google Shape;963;p47"/>
          <p:cNvCxnSpPr/>
          <p:nvPr/>
        </p:nvCxnSpPr>
        <p:spPr>
          <a:xfrm flipH="1">
            <a:off x="5641937" y="4630642"/>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64" name="Google Shape;964;p47"/>
          <p:cNvSpPr/>
          <p:nvPr/>
        </p:nvSpPr>
        <p:spPr>
          <a:xfrm>
            <a:off x="5440361" y="4752879"/>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965" name="Google Shape;965;p47"/>
          <p:cNvSpPr/>
          <p:nvPr/>
        </p:nvSpPr>
        <p:spPr>
          <a:xfrm>
            <a:off x="6781800" y="5543454"/>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966" name="Google Shape;966;p47"/>
          <p:cNvCxnSpPr/>
          <p:nvPr/>
        </p:nvCxnSpPr>
        <p:spPr>
          <a:xfrm flipH="1">
            <a:off x="4190961" y="2054425"/>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67" name="Google Shape;967;p47"/>
          <p:cNvCxnSpPr/>
          <p:nvPr/>
        </p:nvCxnSpPr>
        <p:spPr>
          <a:xfrm flipH="1">
            <a:off x="7315161" y="2521649"/>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68" name="Google Shape;968;p47"/>
          <p:cNvCxnSpPr/>
          <p:nvPr/>
        </p:nvCxnSpPr>
        <p:spPr>
          <a:xfrm flipH="1">
            <a:off x="7305559" y="4097242"/>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969" name="Google Shape;969;p47"/>
          <p:cNvCxnSpPr/>
          <p:nvPr/>
        </p:nvCxnSpPr>
        <p:spPr>
          <a:xfrm flipH="1">
            <a:off x="6553161" y="3411442"/>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70" name="Google Shape;970;p47"/>
          <p:cNvCxnSpPr/>
          <p:nvPr/>
        </p:nvCxnSpPr>
        <p:spPr>
          <a:xfrm flipH="1">
            <a:off x="7315161" y="3205860"/>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971" name="Google Shape;971;p47"/>
          <p:cNvCxnSpPr/>
          <p:nvPr/>
        </p:nvCxnSpPr>
        <p:spPr>
          <a:xfrm>
            <a:off x="7305675" y="5041802"/>
            <a:ext cx="14400" cy="501600"/>
          </a:xfrm>
          <a:prstGeom prst="straightConnector1">
            <a:avLst/>
          </a:prstGeom>
          <a:noFill/>
          <a:ln cap="flat" cmpd="sng" w="25400">
            <a:solidFill>
              <a:srgbClr val="2FB446"/>
            </a:solidFill>
            <a:prstDash val="solid"/>
            <a:miter lim="8000"/>
            <a:headEnd len="sm" w="sm" type="none"/>
            <a:tailEnd len="sm" w="sm" type="none"/>
          </a:ln>
        </p:spPr>
      </p:cxnSp>
      <p:sp>
        <p:nvSpPr>
          <p:cNvPr id="972" name="Google Shape;972;p47"/>
          <p:cNvSpPr/>
          <p:nvPr/>
        </p:nvSpPr>
        <p:spPr>
          <a:xfrm>
            <a:off x="3733800" y="19636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973" name="Google Shape;973;p47"/>
          <p:cNvSpPr/>
          <p:nvPr/>
        </p:nvSpPr>
        <p:spPr>
          <a:xfrm>
            <a:off x="6781800" y="2801842"/>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974" name="Google Shape;974;p47"/>
          <p:cNvCxnSpPr/>
          <p:nvPr/>
        </p:nvCxnSpPr>
        <p:spPr>
          <a:xfrm flipH="1">
            <a:off x="6553161" y="3891661"/>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975" name="Google Shape;975;p47"/>
          <p:cNvSpPr/>
          <p:nvPr/>
        </p:nvSpPr>
        <p:spPr>
          <a:xfrm>
            <a:off x="6710361" y="4211542"/>
            <a:ext cx="11568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data</a:t>
            </a:r>
            <a:endParaRPr b="0" i="0" sz="1400" u="none" cap="none" strike="noStrike">
              <a:solidFill>
                <a:srgbClr val="000000"/>
              </a:solidFill>
              <a:latin typeface="Arial"/>
              <a:ea typeface="Arial"/>
              <a:cs typeface="Arial"/>
              <a:sym typeface="Arial"/>
            </a:endParaRPr>
          </a:p>
        </p:txBody>
      </p:sp>
      <p:sp>
        <p:nvSpPr>
          <p:cNvPr id="976" name="Google Shape;976;p47"/>
          <p:cNvSpPr/>
          <p:nvPr/>
        </p:nvSpPr>
        <p:spPr>
          <a:xfrm>
            <a:off x="6781800" y="4783042"/>
            <a:ext cx="9906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fasta</a:t>
            </a:r>
            <a:endParaRPr b="0" i="0" sz="1400" u="none" cap="none" strike="noStrike">
              <a:solidFill>
                <a:srgbClr val="000000"/>
              </a:solidFill>
              <a:latin typeface="Arial"/>
              <a:ea typeface="Arial"/>
              <a:cs typeface="Arial"/>
              <a:sym typeface="Arial"/>
            </a:endParaRPr>
          </a:p>
        </p:txBody>
      </p:sp>
      <p:sp>
        <p:nvSpPr>
          <p:cNvPr id="977" name="Google Shape;977;p47"/>
          <p:cNvSpPr/>
          <p:nvPr/>
        </p:nvSpPr>
        <p:spPr>
          <a:xfrm>
            <a:off x="7467600" y="3563842"/>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978" name="Google Shape;978;p47"/>
          <p:cNvSpPr/>
          <p:nvPr/>
        </p:nvSpPr>
        <p:spPr>
          <a:xfrm>
            <a:off x="5943600" y="3563842"/>
            <a:ext cx="1208099"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granouill</a:t>
            </a:r>
            <a:endParaRPr b="0" i="0" sz="1400" u="none" cap="none" strike="noStrike">
              <a:solidFill>
                <a:srgbClr val="000000"/>
              </a:solidFill>
              <a:latin typeface="Arial"/>
              <a:ea typeface="Arial"/>
              <a:cs typeface="Arial"/>
              <a:sym typeface="Arial"/>
            </a:endParaRPr>
          </a:p>
        </p:txBody>
      </p:sp>
      <p:sp>
        <p:nvSpPr>
          <p:cNvPr id="979" name="Google Shape;979;p47"/>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80" name="Google Shape;980;p47"/>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981" name="Google Shape;981;p47"/>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fasta</a:t>
            </a:r>
            <a:endParaRPr b="0" i="0" sz="2400" u="none" cap="none" strike="noStrike">
              <a:solidFill>
                <a:srgbClr val="FF0000"/>
              </a:solidFill>
              <a:latin typeface="Arial"/>
              <a:ea typeface="Arial"/>
              <a:cs typeface="Arial"/>
              <a:sym typeface="Arial"/>
            </a:endParaRPr>
          </a:p>
        </p:txBody>
      </p:sp>
      <p:sp>
        <p:nvSpPr>
          <p:cNvPr id="982" name="Google Shape;982;p47"/>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  </a:t>
            </a:r>
            <a:endParaRPr b="0" i="0" sz="1400" u="none" cap="none" strike="noStrike">
              <a:solidFill>
                <a:srgbClr val="2FB446"/>
              </a:solidFill>
              <a:latin typeface="Arial"/>
              <a:ea typeface="Arial"/>
              <a:cs typeface="Arial"/>
              <a:sym typeface="Arial"/>
            </a:endParaRPr>
          </a:p>
        </p:txBody>
      </p:sp>
      <p:sp>
        <p:nvSpPr>
          <p:cNvPr id="983" name="Google Shape;983;p47"/>
          <p:cNvSpPr/>
          <p:nvPr/>
        </p:nvSpPr>
        <p:spPr>
          <a:xfrm>
            <a:off x="260040" y="5654644"/>
            <a:ext cx="6248700" cy="442200"/>
          </a:xfrm>
          <a:prstGeom prst="rect">
            <a:avLst/>
          </a:prstGeom>
          <a:noFill/>
          <a:ln>
            <a:noFill/>
          </a:ln>
        </p:spPr>
        <p:txBody>
          <a:bodyPr anchorCtr="0" anchor="t" bIns="45700" lIns="91425" spcFirstLastPara="1" rIns="91425" wrap="square" tIns="45700">
            <a:noAutofit/>
          </a:bodyPr>
          <a:lstStyle/>
          <a:p>
            <a:pPr indent="0" lvl="1" marL="457200" marR="0" rtl="0" algn="l">
              <a:lnSpc>
                <a:spcPct val="104000"/>
              </a:lnSpc>
              <a:spcBef>
                <a:spcPts val="0"/>
              </a:spcBef>
              <a:spcAft>
                <a:spcPts val="0"/>
              </a:spcAft>
              <a:buClr>
                <a:srgbClr val="FFCC66"/>
              </a:buClr>
              <a:buSzPts val="550"/>
              <a:buFont typeface="Calibri"/>
              <a:buNone/>
            </a:pPr>
            <a:r>
              <a:rPr b="1" i="0" lang="en-US" sz="2200" u="none" cap="none" strike="noStrike">
                <a:solidFill>
                  <a:srgbClr val="2FB446"/>
                </a:solidFill>
                <a:latin typeface="Calibri"/>
                <a:ea typeface="Calibri"/>
                <a:cs typeface="Calibri"/>
                <a:sym typeface="Calibri"/>
              </a:rPr>
              <a:t>sequence.fasta</a:t>
            </a:r>
            <a:endParaRPr b="1" i="0" sz="2200" u="none" cap="none" strike="noStrike">
              <a:solidFill>
                <a:srgbClr val="2FB446"/>
              </a:solidFill>
              <a:latin typeface="Arial"/>
              <a:ea typeface="Arial"/>
              <a:cs typeface="Arial"/>
              <a:sym typeface="Arial"/>
            </a:endParaRPr>
          </a:p>
        </p:txBody>
      </p:sp>
      <p:sp>
        <p:nvSpPr>
          <p:cNvPr id="984" name="Google Shape;984;p4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2 of r</a:t>
            </a:r>
            <a:r>
              <a:rPr b="1" lang="en-US" sz="3600">
                <a:solidFill>
                  <a:srgbClr val="1155CC"/>
                </a:solidFill>
                <a:latin typeface="Short Stack"/>
                <a:ea typeface="Short Stack"/>
                <a:cs typeface="Short Stack"/>
                <a:sym typeface="Short Stack"/>
              </a:rPr>
              <a:t>elative Path</a:t>
            </a:r>
            <a:endParaRPr b="1" i="1" sz="3600">
              <a:solidFill>
                <a:srgbClr val="1155CC"/>
              </a:solidFill>
              <a:latin typeface="Short Stack"/>
              <a:ea typeface="Short Stack"/>
              <a:cs typeface="Short Stack"/>
              <a:sym typeface="Short Stack"/>
            </a:endParaRPr>
          </a:p>
        </p:txBody>
      </p:sp>
      <p:pic>
        <p:nvPicPr>
          <p:cNvPr id="985" name="Google Shape;985;p47"/>
          <p:cNvPicPr preferRelativeResize="0"/>
          <p:nvPr/>
        </p:nvPicPr>
        <p:blipFill>
          <a:blip r:embed="rId3">
            <a:alphaModFix/>
          </a:blip>
          <a:stretch>
            <a:fillRect/>
          </a:stretch>
        </p:blipFill>
        <p:spPr>
          <a:xfrm>
            <a:off x="5080077" y="5270976"/>
            <a:ext cx="1039800" cy="10398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48"/>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991" name="Google Shape;991;p48"/>
          <p:cNvCxnSpPr/>
          <p:nvPr/>
        </p:nvCxnSpPr>
        <p:spPr>
          <a:xfrm flipH="1">
            <a:off x="4189374" y="200117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2" name="Google Shape;992;p48"/>
          <p:cNvCxnSpPr/>
          <p:nvPr/>
        </p:nvCxnSpPr>
        <p:spPr>
          <a:xfrm flipH="1">
            <a:off x="60181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3" name="Google Shape;993;p48"/>
          <p:cNvCxnSpPr/>
          <p:nvPr/>
        </p:nvCxnSpPr>
        <p:spPr>
          <a:xfrm flipH="1">
            <a:off x="4798974" y="246839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4" name="Google Shape;994;p48"/>
          <p:cNvCxnSpPr/>
          <p:nvPr/>
        </p:nvCxnSpPr>
        <p:spPr>
          <a:xfrm flipH="1">
            <a:off x="36559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5" name="Google Shape;995;p48"/>
          <p:cNvCxnSpPr/>
          <p:nvPr/>
        </p:nvCxnSpPr>
        <p:spPr>
          <a:xfrm flipH="1">
            <a:off x="24367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6" name="Google Shape;996;p48"/>
          <p:cNvCxnSpPr/>
          <p:nvPr/>
        </p:nvCxnSpPr>
        <p:spPr>
          <a:xfrm flipH="1">
            <a:off x="12175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997" name="Google Shape;997;p48"/>
          <p:cNvCxnSpPr/>
          <p:nvPr/>
        </p:nvCxnSpPr>
        <p:spPr>
          <a:xfrm flipH="1">
            <a:off x="7313574" y="2468394"/>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998" name="Google Shape;998;p48"/>
          <p:cNvSpPr/>
          <p:nvPr/>
        </p:nvSpPr>
        <p:spPr>
          <a:xfrm>
            <a:off x="6858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999" name="Google Shape;999;p48"/>
          <p:cNvSpPr/>
          <p:nvPr/>
        </p:nvSpPr>
        <p:spPr>
          <a:xfrm>
            <a:off x="19050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1000" name="Google Shape;1000;p48"/>
          <p:cNvSpPr/>
          <p:nvPr/>
        </p:nvSpPr>
        <p:spPr>
          <a:xfrm>
            <a:off x="31242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1001" name="Google Shape;1001;p48"/>
          <p:cNvSpPr/>
          <p:nvPr/>
        </p:nvSpPr>
        <p:spPr>
          <a:xfrm>
            <a:off x="43434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1002" name="Google Shape;1002;p48"/>
          <p:cNvSpPr/>
          <p:nvPr/>
        </p:nvSpPr>
        <p:spPr>
          <a:xfrm>
            <a:off x="55626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1003" name="Google Shape;1003;p48"/>
          <p:cNvCxnSpPr/>
          <p:nvPr/>
        </p:nvCxnSpPr>
        <p:spPr>
          <a:xfrm>
            <a:off x="1219200" y="2466806"/>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1004" name="Google Shape;1004;p48"/>
          <p:cNvCxnSpPr/>
          <p:nvPr/>
        </p:nvCxnSpPr>
        <p:spPr>
          <a:xfrm flipH="1">
            <a:off x="5794337" y="4067006"/>
            <a:ext cx="4800" cy="228900"/>
          </a:xfrm>
          <a:prstGeom prst="straightConnector1">
            <a:avLst/>
          </a:prstGeom>
          <a:noFill/>
          <a:ln cap="flat" cmpd="sng" w="25225">
            <a:solidFill>
              <a:srgbClr val="2FB446"/>
            </a:solidFill>
            <a:prstDash val="solid"/>
            <a:miter lim="8000"/>
            <a:headEnd len="sm" w="sm" type="none"/>
            <a:tailEnd len="sm" w="sm" type="none"/>
          </a:ln>
        </p:spPr>
      </p:cxnSp>
      <p:cxnSp>
        <p:nvCxnSpPr>
          <p:cNvPr id="1005" name="Google Shape;1005;p48"/>
          <p:cNvCxnSpPr/>
          <p:nvPr/>
        </p:nvCxnSpPr>
        <p:spPr>
          <a:xfrm flipH="1">
            <a:off x="6556336" y="3838406"/>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1006" name="Google Shape;1006;p48"/>
          <p:cNvSpPr/>
          <p:nvPr/>
        </p:nvSpPr>
        <p:spPr>
          <a:xfrm>
            <a:off x="5262562" y="4219406"/>
            <a:ext cx="9906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1007" name="Google Shape;1007;p48"/>
          <p:cNvCxnSpPr/>
          <p:nvPr/>
        </p:nvCxnSpPr>
        <p:spPr>
          <a:xfrm flipH="1">
            <a:off x="8080336"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08" name="Google Shape;1008;p48"/>
          <p:cNvCxnSpPr/>
          <p:nvPr/>
        </p:nvCxnSpPr>
        <p:spPr>
          <a:xfrm flipH="1">
            <a:off x="6556336"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09" name="Google Shape;1009;p48"/>
          <p:cNvCxnSpPr/>
          <p:nvPr/>
        </p:nvCxnSpPr>
        <p:spPr>
          <a:xfrm flipH="1">
            <a:off x="7318336" y="31526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10" name="Google Shape;1010;p48"/>
          <p:cNvCxnSpPr/>
          <p:nvPr/>
        </p:nvCxnSpPr>
        <p:spPr>
          <a:xfrm>
            <a:off x="6557961" y="3381206"/>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1011" name="Google Shape;1011;p48"/>
          <p:cNvCxnSpPr/>
          <p:nvPr/>
        </p:nvCxnSpPr>
        <p:spPr>
          <a:xfrm>
            <a:off x="5795962" y="4067006"/>
            <a:ext cx="1524000" cy="1500"/>
          </a:xfrm>
          <a:prstGeom prst="straightConnector1">
            <a:avLst/>
          </a:prstGeom>
          <a:noFill/>
          <a:ln cap="flat" cmpd="sng" w="25225">
            <a:solidFill>
              <a:srgbClr val="2FB446"/>
            </a:solidFill>
            <a:prstDash val="solid"/>
            <a:miter lim="8000"/>
            <a:headEnd len="sm" w="sm" type="none"/>
            <a:tailEnd len="sm" w="sm" type="none"/>
          </a:ln>
        </p:spPr>
      </p:cxnSp>
      <p:cxnSp>
        <p:nvCxnSpPr>
          <p:cNvPr id="1012" name="Google Shape;1012;p48"/>
          <p:cNvCxnSpPr/>
          <p:nvPr/>
        </p:nvCxnSpPr>
        <p:spPr>
          <a:xfrm flipH="1">
            <a:off x="5794337" y="4600406"/>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1013" name="Google Shape;1013;p48"/>
          <p:cNvSpPr/>
          <p:nvPr/>
        </p:nvSpPr>
        <p:spPr>
          <a:xfrm>
            <a:off x="5592762" y="4722643"/>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1014" name="Google Shape;1014;p48"/>
          <p:cNvSpPr/>
          <p:nvPr/>
        </p:nvSpPr>
        <p:spPr>
          <a:xfrm>
            <a:off x="6781800" y="5513218"/>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1015" name="Google Shape;1015;p48"/>
          <p:cNvCxnSpPr/>
          <p:nvPr/>
        </p:nvCxnSpPr>
        <p:spPr>
          <a:xfrm flipH="1">
            <a:off x="4190961" y="202419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16" name="Google Shape;1016;p48"/>
          <p:cNvCxnSpPr/>
          <p:nvPr/>
        </p:nvCxnSpPr>
        <p:spPr>
          <a:xfrm flipH="1">
            <a:off x="7315161" y="2491413"/>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17" name="Google Shape;1017;p48"/>
          <p:cNvCxnSpPr/>
          <p:nvPr/>
        </p:nvCxnSpPr>
        <p:spPr>
          <a:xfrm flipH="1">
            <a:off x="7305559" y="4067006"/>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1018" name="Google Shape;1018;p48"/>
          <p:cNvCxnSpPr/>
          <p:nvPr/>
        </p:nvCxnSpPr>
        <p:spPr>
          <a:xfrm flipH="1">
            <a:off x="6553161"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19" name="Google Shape;1019;p48"/>
          <p:cNvCxnSpPr/>
          <p:nvPr/>
        </p:nvCxnSpPr>
        <p:spPr>
          <a:xfrm flipH="1">
            <a:off x="7315161" y="31756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20" name="Google Shape;1020;p48"/>
          <p:cNvCxnSpPr/>
          <p:nvPr/>
        </p:nvCxnSpPr>
        <p:spPr>
          <a:xfrm flipH="1">
            <a:off x="7319834" y="4067006"/>
            <a:ext cx="3299" cy="1446300"/>
          </a:xfrm>
          <a:prstGeom prst="straightConnector1">
            <a:avLst/>
          </a:prstGeom>
          <a:noFill/>
          <a:ln cap="flat" cmpd="sng" w="25400">
            <a:solidFill>
              <a:srgbClr val="2FB446"/>
            </a:solidFill>
            <a:prstDash val="solid"/>
            <a:miter lim="8000"/>
            <a:headEnd len="sm" w="sm" type="none"/>
            <a:tailEnd len="sm" w="sm" type="none"/>
          </a:ln>
        </p:spPr>
      </p:cxnSp>
      <p:sp>
        <p:nvSpPr>
          <p:cNvPr id="1021" name="Google Shape;1021;p48"/>
          <p:cNvSpPr/>
          <p:nvPr/>
        </p:nvSpPr>
        <p:spPr>
          <a:xfrm>
            <a:off x="3733800" y="19334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022" name="Google Shape;1022;p48"/>
          <p:cNvSpPr/>
          <p:nvPr/>
        </p:nvSpPr>
        <p:spPr>
          <a:xfrm>
            <a:off x="67818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1023" name="Google Shape;1023;p48"/>
          <p:cNvCxnSpPr/>
          <p:nvPr/>
        </p:nvCxnSpPr>
        <p:spPr>
          <a:xfrm flipH="1">
            <a:off x="6553161" y="3861425"/>
            <a:ext cx="4800" cy="228900"/>
          </a:xfrm>
          <a:prstGeom prst="straightConnector1">
            <a:avLst/>
          </a:prstGeom>
          <a:noFill/>
          <a:ln cap="flat" cmpd="sng" w="9525">
            <a:solidFill>
              <a:srgbClr val="2FB446"/>
            </a:solidFill>
            <a:prstDash val="solid"/>
            <a:miter lim="8000"/>
            <a:headEnd len="sm" w="sm" type="none"/>
            <a:tailEnd len="sm" w="sm" type="none"/>
          </a:ln>
        </p:spPr>
      </p:cxnSp>
      <p:sp>
        <p:nvSpPr>
          <p:cNvPr id="1024" name="Google Shape;1024;p48"/>
          <p:cNvSpPr/>
          <p:nvPr/>
        </p:nvSpPr>
        <p:spPr>
          <a:xfrm>
            <a:off x="6781800" y="4752806"/>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1025" name="Google Shape;1025;p48"/>
          <p:cNvSpPr/>
          <p:nvPr/>
        </p:nvSpPr>
        <p:spPr>
          <a:xfrm>
            <a:off x="7467600" y="3533606"/>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1026" name="Google Shape;1026;p48"/>
          <p:cNvSpPr/>
          <p:nvPr/>
        </p:nvSpPr>
        <p:spPr>
          <a:xfrm>
            <a:off x="5943600" y="3533606"/>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1" i="0" sz="1800" u="none" cap="none" strike="noStrike">
              <a:solidFill>
                <a:srgbClr val="2FB446"/>
              </a:solidFill>
              <a:latin typeface="Calibri"/>
              <a:ea typeface="Calibri"/>
              <a:cs typeface="Calibri"/>
              <a:sym typeface="Calibri"/>
            </a:endParaRPr>
          </a:p>
        </p:txBody>
      </p:sp>
      <p:sp>
        <p:nvSpPr>
          <p:cNvPr id="1027" name="Google Shape;1027;p48"/>
          <p:cNvSpPr/>
          <p:nvPr/>
        </p:nvSpPr>
        <p:spPr>
          <a:xfrm>
            <a:off x="6710361" y="4234524"/>
            <a:ext cx="11568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data</a:t>
            </a:r>
            <a:endParaRPr b="0" i="0" sz="1400" u="none" cap="none" strike="noStrike">
              <a:solidFill>
                <a:srgbClr val="2FB446"/>
              </a:solidFill>
              <a:latin typeface="Arial"/>
              <a:ea typeface="Arial"/>
              <a:cs typeface="Arial"/>
              <a:sym typeface="Arial"/>
            </a:endParaRPr>
          </a:p>
        </p:txBody>
      </p:sp>
      <p:sp>
        <p:nvSpPr>
          <p:cNvPr id="1028" name="Google Shape;1028;p48"/>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1029" name="Google Shape;1029;p48"/>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script</a:t>
            </a:r>
            <a:endParaRPr b="0" i="0" sz="2400" u="none" cap="none" strike="noStrike">
              <a:solidFill>
                <a:srgbClr val="FF0000"/>
              </a:solidFill>
              <a:latin typeface="Arial"/>
              <a:ea typeface="Arial"/>
              <a:cs typeface="Arial"/>
              <a:sym typeface="Arial"/>
            </a:endParaRPr>
          </a:p>
        </p:txBody>
      </p:sp>
      <p:sp>
        <p:nvSpPr>
          <p:cNvPr id="1030" name="Google Shape;1030;p48"/>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  </a:t>
            </a:r>
            <a:endParaRPr b="0" i="0" sz="1400" u="none" cap="none" strike="noStrike">
              <a:solidFill>
                <a:srgbClr val="2FB446"/>
              </a:solidFill>
              <a:latin typeface="Arial"/>
              <a:ea typeface="Arial"/>
              <a:cs typeface="Arial"/>
              <a:sym typeface="Arial"/>
            </a:endParaRPr>
          </a:p>
        </p:txBody>
      </p:sp>
      <p:sp>
        <p:nvSpPr>
          <p:cNvPr id="1031" name="Google Shape;1031;p48"/>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3 of r</a:t>
            </a:r>
            <a:r>
              <a:rPr b="1" lang="en-US" sz="3600">
                <a:solidFill>
                  <a:srgbClr val="1155CC"/>
                </a:solidFill>
                <a:latin typeface="Short Stack"/>
                <a:ea typeface="Short Stack"/>
                <a:cs typeface="Short Stack"/>
                <a:sym typeface="Short Stack"/>
              </a:rPr>
              <a:t>elative Path</a:t>
            </a:r>
            <a:endParaRPr b="1" i="1" sz="3600">
              <a:solidFill>
                <a:srgbClr val="1155CC"/>
              </a:solidFill>
              <a:latin typeface="Short Stack"/>
              <a:ea typeface="Short Stack"/>
              <a:cs typeface="Short Stack"/>
              <a:sym typeface="Short Stack"/>
            </a:endParaRPr>
          </a:p>
        </p:txBody>
      </p:sp>
      <p:pic>
        <p:nvPicPr>
          <p:cNvPr id="1032" name="Google Shape;1032;p48"/>
          <p:cNvPicPr preferRelativeResize="0"/>
          <p:nvPr/>
        </p:nvPicPr>
        <p:blipFill>
          <a:blip r:embed="rId3">
            <a:alphaModFix/>
          </a:blip>
          <a:stretch>
            <a:fillRect/>
          </a:stretch>
        </p:blipFill>
        <p:spPr>
          <a:xfrm>
            <a:off x="5080077" y="5270976"/>
            <a:ext cx="1039800" cy="1039800"/>
          </a:xfrm>
          <a:prstGeom prst="rect">
            <a:avLst/>
          </a:prstGeom>
          <a:noFill/>
          <a:ln>
            <a:noFill/>
          </a:ln>
        </p:spPr>
      </p:pic>
      <p:sp>
        <p:nvSpPr>
          <p:cNvPr id="1033" name="Google Shape;1033;p48"/>
          <p:cNvSpPr/>
          <p:nvPr/>
        </p:nvSpPr>
        <p:spPr>
          <a:xfrm>
            <a:off x="260059" y="57880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lang="en-US" sz="2200">
                <a:solidFill>
                  <a:schemeClr val="accent6"/>
                </a:solidFill>
                <a:latin typeface="Calibri"/>
                <a:ea typeface="Calibri"/>
                <a:cs typeface="Calibri"/>
                <a:sym typeface="Calibri"/>
              </a:rPr>
              <a:t>???</a:t>
            </a:r>
            <a:r>
              <a:rPr b="1" i="0" lang="en-US" sz="2200" u="none" cap="none" strike="noStrike">
                <a:solidFill>
                  <a:schemeClr val="accent6"/>
                </a:solidFill>
                <a:latin typeface="Calibri"/>
                <a:ea typeface="Calibri"/>
                <a:cs typeface="Calibri"/>
                <a:sym typeface="Calibri"/>
              </a:rPr>
              <a:t>  </a:t>
            </a:r>
            <a:endParaRPr b="0" i="0" sz="1400" u="none" cap="none" strike="noStrike">
              <a:solidFill>
                <a:schemeClr val="accent6"/>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49"/>
          <p:cNvSpPr/>
          <p:nvPr/>
        </p:nvSpPr>
        <p:spPr>
          <a:xfrm>
            <a:off x="135474" y="5292369"/>
            <a:ext cx="6117600" cy="1087500"/>
          </a:xfrm>
          <a:prstGeom prst="roundRect">
            <a:avLst>
              <a:gd fmla="val 16667" name="adj"/>
            </a:avLst>
          </a:prstGeom>
          <a:noFill/>
          <a:ln cap="flat" cmpd="sng" w="28575">
            <a:solidFill>
              <a:srgbClr val="FF962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039" name="Google Shape;1039;p49"/>
          <p:cNvCxnSpPr/>
          <p:nvPr/>
        </p:nvCxnSpPr>
        <p:spPr>
          <a:xfrm flipH="1">
            <a:off x="4189374" y="2001172"/>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0" name="Google Shape;1040;p49"/>
          <p:cNvCxnSpPr/>
          <p:nvPr/>
        </p:nvCxnSpPr>
        <p:spPr>
          <a:xfrm flipH="1">
            <a:off x="60181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1" name="Google Shape;1041;p49"/>
          <p:cNvCxnSpPr/>
          <p:nvPr/>
        </p:nvCxnSpPr>
        <p:spPr>
          <a:xfrm flipH="1">
            <a:off x="4798974" y="2468394"/>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2" name="Google Shape;1042;p49"/>
          <p:cNvCxnSpPr/>
          <p:nvPr/>
        </p:nvCxnSpPr>
        <p:spPr>
          <a:xfrm flipH="1">
            <a:off x="36559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3" name="Google Shape;1043;p49"/>
          <p:cNvCxnSpPr/>
          <p:nvPr/>
        </p:nvCxnSpPr>
        <p:spPr>
          <a:xfrm flipH="1">
            <a:off x="24367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4" name="Google Shape;1044;p49"/>
          <p:cNvCxnSpPr/>
          <p:nvPr/>
        </p:nvCxnSpPr>
        <p:spPr>
          <a:xfrm flipH="1">
            <a:off x="1217574" y="2466806"/>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45" name="Google Shape;1045;p49"/>
          <p:cNvCxnSpPr/>
          <p:nvPr/>
        </p:nvCxnSpPr>
        <p:spPr>
          <a:xfrm flipH="1">
            <a:off x="7313574" y="2468394"/>
            <a:ext cx="4800" cy="455700"/>
          </a:xfrm>
          <a:prstGeom prst="straightConnector1">
            <a:avLst/>
          </a:prstGeom>
          <a:noFill/>
          <a:ln cap="flat" cmpd="sng" w="9525">
            <a:solidFill>
              <a:srgbClr val="000000"/>
            </a:solidFill>
            <a:prstDash val="solid"/>
            <a:miter lim="8000"/>
            <a:headEnd len="sm" w="sm" type="none"/>
            <a:tailEnd len="sm" w="sm" type="none"/>
          </a:ln>
        </p:spPr>
      </p:cxnSp>
      <p:sp>
        <p:nvSpPr>
          <p:cNvPr id="1046" name="Google Shape;1046;p49"/>
          <p:cNvSpPr/>
          <p:nvPr/>
        </p:nvSpPr>
        <p:spPr>
          <a:xfrm>
            <a:off x="6858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bin</a:t>
            </a:r>
            <a:endParaRPr b="0" i="0" sz="1400" u="none" cap="none" strike="noStrike">
              <a:solidFill>
                <a:srgbClr val="000000"/>
              </a:solidFill>
              <a:latin typeface="Arial"/>
              <a:ea typeface="Arial"/>
              <a:cs typeface="Arial"/>
              <a:sym typeface="Arial"/>
            </a:endParaRPr>
          </a:p>
        </p:txBody>
      </p:sp>
      <p:sp>
        <p:nvSpPr>
          <p:cNvPr id="1047" name="Google Shape;1047;p49"/>
          <p:cNvSpPr/>
          <p:nvPr/>
        </p:nvSpPr>
        <p:spPr>
          <a:xfrm>
            <a:off x="19050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etc</a:t>
            </a:r>
            <a:endParaRPr b="0" i="0" sz="1400" u="none" cap="none" strike="noStrike">
              <a:solidFill>
                <a:srgbClr val="000000"/>
              </a:solidFill>
              <a:latin typeface="Arial"/>
              <a:ea typeface="Arial"/>
              <a:cs typeface="Arial"/>
              <a:sym typeface="Arial"/>
            </a:endParaRPr>
          </a:p>
        </p:txBody>
      </p:sp>
      <p:sp>
        <p:nvSpPr>
          <p:cNvPr id="1048" name="Google Shape;1048;p49"/>
          <p:cNvSpPr/>
          <p:nvPr/>
        </p:nvSpPr>
        <p:spPr>
          <a:xfrm>
            <a:off x="31242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lib</a:t>
            </a:r>
            <a:endParaRPr b="0" i="0" sz="1400" u="none" cap="none" strike="noStrike">
              <a:solidFill>
                <a:srgbClr val="000000"/>
              </a:solidFill>
              <a:latin typeface="Arial"/>
              <a:ea typeface="Arial"/>
              <a:cs typeface="Arial"/>
              <a:sym typeface="Arial"/>
            </a:endParaRPr>
          </a:p>
        </p:txBody>
      </p:sp>
      <p:sp>
        <p:nvSpPr>
          <p:cNvPr id="1049" name="Google Shape;1049;p49"/>
          <p:cNvSpPr/>
          <p:nvPr/>
        </p:nvSpPr>
        <p:spPr>
          <a:xfrm>
            <a:off x="43434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sbin</a:t>
            </a:r>
            <a:endParaRPr b="0" i="0" sz="1400" u="none" cap="none" strike="noStrike">
              <a:solidFill>
                <a:srgbClr val="000000"/>
              </a:solidFill>
              <a:latin typeface="Arial"/>
              <a:ea typeface="Arial"/>
              <a:cs typeface="Arial"/>
              <a:sym typeface="Arial"/>
            </a:endParaRPr>
          </a:p>
        </p:txBody>
      </p:sp>
      <p:sp>
        <p:nvSpPr>
          <p:cNvPr id="1050" name="Google Shape;1050;p49"/>
          <p:cNvSpPr/>
          <p:nvPr/>
        </p:nvSpPr>
        <p:spPr>
          <a:xfrm>
            <a:off x="55626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usr</a:t>
            </a:r>
            <a:endParaRPr b="0" i="0" sz="1400" u="none" cap="none" strike="noStrike">
              <a:solidFill>
                <a:srgbClr val="000000"/>
              </a:solidFill>
              <a:latin typeface="Arial"/>
              <a:ea typeface="Arial"/>
              <a:cs typeface="Arial"/>
              <a:sym typeface="Arial"/>
            </a:endParaRPr>
          </a:p>
        </p:txBody>
      </p:sp>
      <p:cxnSp>
        <p:nvCxnSpPr>
          <p:cNvPr id="1051" name="Google Shape;1051;p49"/>
          <p:cNvCxnSpPr/>
          <p:nvPr/>
        </p:nvCxnSpPr>
        <p:spPr>
          <a:xfrm>
            <a:off x="1219200" y="2466806"/>
            <a:ext cx="6096000" cy="1500"/>
          </a:xfrm>
          <a:prstGeom prst="straightConnector1">
            <a:avLst/>
          </a:prstGeom>
          <a:noFill/>
          <a:ln cap="flat" cmpd="sng" w="9525">
            <a:solidFill>
              <a:srgbClr val="000000"/>
            </a:solidFill>
            <a:prstDash val="solid"/>
            <a:miter lim="8000"/>
            <a:headEnd len="sm" w="sm" type="none"/>
            <a:tailEnd len="sm" w="sm" type="none"/>
          </a:ln>
        </p:spPr>
      </p:cxnSp>
      <p:cxnSp>
        <p:nvCxnSpPr>
          <p:cNvPr id="1052" name="Google Shape;1052;p49"/>
          <p:cNvCxnSpPr/>
          <p:nvPr/>
        </p:nvCxnSpPr>
        <p:spPr>
          <a:xfrm flipH="1">
            <a:off x="5794337" y="4067006"/>
            <a:ext cx="4800" cy="228900"/>
          </a:xfrm>
          <a:prstGeom prst="straightConnector1">
            <a:avLst/>
          </a:prstGeom>
          <a:noFill/>
          <a:ln cap="flat" cmpd="sng" w="25225">
            <a:solidFill>
              <a:srgbClr val="2FB446"/>
            </a:solidFill>
            <a:prstDash val="solid"/>
            <a:miter lim="8000"/>
            <a:headEnd len="sm" w="sm" type="none"/>
            <a:tailEnd len="sm" w="sm" type="none"/>
          </a:ln>
        </p:spPr>
      </p:cxnSp>
      <p:cxnSp>
        <p:nvCxnSpPr>
          <p:cNvPr id="1053" name="Google Shape;1053;p49"/>
          <p:cNvCxnSpPr/>
          <p:nvPr/>
        </p:nvCxnSpPr>
        <p:spPr>
          <a:xfrm flipH="1">
            <a:off x="6556336" y="3838406"/>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1054" name="Google Shape;1054;p49"/>
          <p:cNvSpPr/>
          <p:nvPr/>
        </p:nvSpPr>
        <p:spPr>
          <a:xfrm>
            <a:off x="5262562" y="4219406"/>
            <a:ext cx="990600" cy="381300"/>
          </a:xfrm>
          <a:prstGeom prst="roundRect">
            <a:avLst>
              <a:gd fmla="val 16667" name="adj"/>
            </a:avLst>
          </a:prstGeom>
          <a:solidFill>
            <a:srgbClr val="F79646"/>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Clr>
                <a:schemeClr val="lt1"/>
              </a:buClr>
              <a:buSzPts val="450"/>
              <a:buFont typeface="Calibri"/>
              <a:buNone/>
            </a:pPr>
            <a:r>
              <a:rPr b="1" i="0" lang="en-US" sz="1800" u="none" cap="none" strike="noStrike">
                <a:solidFill>
                  <a:schemeClr val="lt1"/>
                </a:solidFill>
                <a:latin typeface="Calibri"/>
                <a:ea typeface="Calibri"/>
                <a:cs typeface="Calibri"/>
                <a:sym typeface="Calibri"/>
              </a:rPr>
              <a:t>script</a:t>
            </a:r>
            <a:endParaRPr b="0" i="0" sz="1400" u="none" cap="none" strike="noStrike">
              <a:solidFill>
                <a:srgbClr val="000000"/>
              </a:solidFill>
              <a:latin typeface="Arial"/>
              <a:ea typeface="Arial"/>
              <a:cs typeface="Arial"/>
              <a:sym typeface="Arial"/>
            </a:endParaRPr>
          </a:p>
        </p:txBody>
      </p:sp>
      <p:cxnSp>
        <p:nvCxnSpPr>
          <p:cNvPr id="1055" name="Google Shape;1055;p49"/>
          <p:cNvCxnSpPr/>
          <p:nvPr/>
        </p:nvCxnSpPr>
        <p:spPr>
          <a:xfrm flipH="1">
            <a:off x="8080336"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56" name="Google Shape;1056;p49"/>
          <p:cNvCxnSpPr/>
          <p:nvPr/>
        </p:nvCxnSpPr>
        <p:spPr>
          <a:xfrm flipH="1">
            <a:off x="6556336"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57" name="Google Shape;1057;p49"/>
          <p:cNvCxnSpPr/>
          <p:nvPr/>
        </p:nvCxnSpPr>
        <p:spPr>
          <a:xfrm flipH="1">
            <a:off x="7318336" y="31526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58" name="Google Shape;1058;p49"/>
          <p:cNvCxnSpPr/>
          <p:nvPr/>
        </p:nvCxnSpPr>
        <p:spPr>
          <a:xfrm>
            <a:off x="6557961" y="3381206"/>
            <a:ext cx="1524000" cy="1500"/>
          </a:xfrm>
          <a:prstGeom prst="straightConnector1">
            <a:avLst/>
          </a:prstGeom>
          <a:noFill/>
          <a:ln cap="flat" cmpd="sng" w="9525">
            <a:solidFill>
              <a:srgbClr val="000000"/>
            </a:solidFill>
            <a:prstDash val="solid"/>
            <a:miter lim="8000"/>
            <a:headEnd len="sm" w="sm" type="none"/>
            <a:tailEnd len="sm" w="sm" type="none"/>
          </a:ln>
        </p:spPr>
      </p:cxnSp>
      <p:cxnSp>
        <p:nvCxnSpPr>
          <p:cNvPr id="1059" name="Google Shape;1059;p49"/>
          <p:cNvCxnSpPr/>
          <p:nvPr/>
        </p:nvCxnSpPr>
        <p:spPr>
          <a:xfrm>
            <a:off x="5795962" y="4067006"/>
            <a:ext cx="1524000" cy="1500"/>
          </a:xfrm>
          <a:prstGeom prst="straightConnector1">
            <a:avLst/>
          </a:prstGeom>
          <a:noFill/>
          <a:ln cap="flat" cmpd="sng" w="25225">
            <a:solidFill>
              <a:srgbClr val="2FB446"/>
            </a:solidFill>
            <a:prstDash val="solid"/>
            <a:miter lim="8000"/>
            <a:headEnd len="sm" w="sm" type="none"/>
            <a:tailEnd len="sm" w="sm" type="none"/>
          </a:ln>
        </p:spPr>
      </p:cxnSp>
      <p:cxnSp>
        <p:nvCxnSpPr>
          <p:cNvPr id="1060" name="Google Shape;1060;p49"/>
          <p:cNvCxnSpPr/>
          <p:nvPr/>
        </p:nvCxnSpPr>
        <p:spPr>
          <a:xfrm flipH="1">
            <a:off x="5794337" y="4600406"/>
            <a:ext cx="4800" cy="228900"/>
          </a:xfrm>
          <a:prstGeom prst="straightConnector1">
            <a:avLst/>
          </a:prstGeom>
          <a:noFill/>
          <a:ln cap="flat" cmpd="sng" w="9525">
            <a:solidFill>
              <a:srgbClr val="000000"/>
            </a:solidFill>
            <a:prstDash val="solid"/>
            <a:miter lim="8000"/>
            <a:headEnd len="sm" w="sm" type="none"/>
            <a:tailEnd len="sm" w="sm" type="none"/>
          </a:ln>
        </p:spPr>
      </p:cxnSp>
      <p:sp>
        <p:nvSpPr>
          <p:cNvPr id="1061" name="Google Shape;1061;p49"/>
          <p:cNvSpPr/>
          <p:nvPr/>
        </p:nvSpPr>
        <p:spPr>
          <a:xfrm>
            <a:off x="5592762" y="4722643"/>
            <a:ext cx="915900" cy="4113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blast.pl</a:t>
            </a:r>
            <a:endParaRPr b="0" i="0" sz="1400" u="none" cap="none" strike="noStrike">
              <a:solidFill>
                <a:srgbClr val="000000"/>
              </a:solidFill>
              <a:latin typeface="Arial"/>
              <a:ea typeface="Arial"/>
              <a:cs typeface="Arial"/>
              <a:sym typeface="Arial"/>
            </a:endParaRPr>
          </a:p>
        </p:txBody>
      </p:sp>
      <p:sp>
        <p:nvSpPr>
          <p:cNvPr id="1062" name="Google Shape;1062;p49"/>
          <p:cNvSpPr/>
          <p:nvPr/>
        </p:nvSpPr>
        <p:spPr>
          <a:xfrm>
            <a:off x="6781800" y="5513218"/>
            <a:ext cx="1905000" cy="411300"/>
          </a:xfrm>
          <a:prstGeom prst="rect">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sequence.fasta</a:t>
            </a:r>
            <a:endParaRPr b="0" i="0" sz="1400" u="none" cap="none" strike="noStrike">
              <a:solidFill>
                <a:srgbClr val="2FB446"/>
              </a:solidFill>
              <a:latin typeface="Arial"/>
              <a:ea typeface="Arial"/>
              <a:cs typeface="Arial"/>
              <a:sym typeface="Arial"/>
            </a:endParaRPr>
          </a:p>
        </p:txBody>
      </p:sp>
      <p:cxnSp>
        <p:nvCxnSpPr>
          <p:cNvPr id="1063" name="Google Shape;1063;p49"/>
          <p:cNvCxnSpPr/>
          <p:nvPr/>
        </p:nvCxnSpPr>
        <p:spPr>
          <a:xfrm flipH="1">
            <a:off x="4190961" y="2024190"/>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64" name="Google Shape;1064;p49"/>
          <p:cNvCxnSpPr/>
          <p:nvPr/>
        </p:nvCxnSpPr>
        <p:spPr>
          <a:xfrm flipH="1">
            <a:off x="7315161" y="2491413"/>
            <a:ext cx="4800" cy="455700"/>
          </a:xfrm>
          <a:prstGeom prst="straightConnector1">
            <a:avLst/>
          </a:prstGeom>
          <a:noFill/>
          <a:ln cap="flat" cmpd="sng" w="9525">
            <a:solidFill>
              <a:srgbClr val="000000"/>
            </a:solidFill>
            <a:prstDash val="solid"/>
            <a:miter lim="8000"/>
            <a:headEnd len="sm" w="sm" type="none"/>
            <a:tailEnd len="sm" w="sm" type="none"/>
          </a:ln>
        </p:spPr>
      </p:cxnSp>
      <p:cxnSp>
        <p:nvCxnSpPr>
          <p:cNvPr id="1065" name="Google Shape;1065;p49"/>
          <p:cNvCxnSpPr/>
          <p:nvPr/>
        </p:nvCxnSpPr>
        <p:spPr>
          <a:xfrm flipH="1">
            <a:off x="7305559" y="4067006"/>
            <a:ext cx="14400" cy="762000"/>
          </a:xfrm>
          <a:prstGeom prst="straightConnector1">
            <a:avLst/>
          </a:prstGeom>
          <a:noFill/>
          <a:ln cap="flat" cmpd="sng" w="9525">
            <a:solidFill>
              <a:srgbClr val="000000"/>
            </a:solidFill>
            <a:prstDash val="solid"/>
            <a:miter lim="8000"/>
            <a:headEnd len="sm" w="sm" type="none"/>
            <a:tailEnd len="sm" w="sm" type="none"/>
          </a:ln>
        </p:spPr>
      </p:cxnSp>
      <p:cxnSp>
        <p:nvCxnSpPr>
          <p:cNvPr id="1066" name="Google Shape;1066;p49"/>
          <p:cNvCxnSpPr/>
          <p:nvPr/>
        </p:nvCxnSpPr>
        <p:spPr>
          <a:xfrm flipH="1">
            <a:off x="6553161" y="3381206"/>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67" name="Google Shape;1067;p49"/>
          <p:cNvCxnSpPr/>
          <p:nvPr/>
        </p:nvCxnSpPr>
        <p:spPr>
          <a:xfrm flipH="1">
            <a:off x="7315161" y="3175624"/>
            <a:ext cx="4800" cy="228900"/>
          </a:xfrm>
          <a:prstGeom prst="straightConnector1">
            <a:avLst/>
          </a:prstGeom>
          <a:noFill/>
          <a:ln cap="flat" cmpd="sng" w="9525">
            <a:solidFill>
              <a:srgbClr val="000000"/>
            </a:solidFill>
            <a:prstDash val="solid"/>
            <a:miter lim="8000"/>
            <a:headEnd len="sm" w="sm" type="none"/>
            <a:tailEnd len="sm" w="sm" type="none"/>
          </a:ln>
        </p:spPr>
      </p:cxnSp>
      <p:cxnSp>
        <p:nvCxnSpPr>
          <p:cNvPr id="1068" name="Google Shape;1068;p49"/>
          <p:cNvCxnSpPr/>
          <p:nvPr/>
        </p:nvCxnSpPr>
        <p:spPr>
          <a:xfrm flipH="1">
            <a:off x="7319834" y="4067006"/>
            <a:ext cx="3299" cy="1446300"/>
          </a:xfrm>
          <a:prstGeom prst="straightConnector1">
            <a:avLst/>
          </a:prstGeom>
          <a:noFill/>
          <a:ln cap="flat" cmpd="sng" w="25400">
            <a:solidFill>
              <a:srgbClr val="2FB446"/>
            </a:solidFill>
            <a:prstDash val="solid"/>
            <a:miter lim="8000"/>
            <a:headEnd len="sm" w="sm" type="none"/>
            <a:tailEnd len="sm" w="sm" type="none"/>
          </a:ln>
        </p:spPr>
      </p:cxnSp>
      <p:sp>
        <p:nvSpPr>
          <p:cNvPr id="1069" name="Google Shape;1069;p49"/>
          <p:cNvSpPr/>
          <p:nvPr/>
        </p:nvSpPr>
        <p:spPr>
          <a:xfrm>
            <a:off x="3733800" y="19334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070" name="Google Shape;1070;p49"/>
          <p:cNvSpPr/>
          <p:nvPr/>
        </p:nvSpPr>
        <p:spPr>
          <a:xfrm>
            <a:off x="6781800" y="2771606"/>
            <a:ext cx="9906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home</a:t>
            </a:r>
            <a:endParaRPr b="0" i="0" sz="1400" u="none" cap="none" strike="noStrike">
              <a:solidFill>
                <a:srgbClr val="000000"/>
              </a:solidFill>
              <a:latin typeface="Arial"/>
              <a:ea typeface="Arial"/>
              <a:cs typeface="Arial"/>
              <a:sym typeface="Arial"/>
            </a:endParaRPr>
          </a:p>
        </p:txBody>
      </p:sp>
      <p:cxnSp>
        <p:nvCxnSpPr>
          <p:cNvPr id="1071" name="Google Shape;1071;p49"/>
          <p:cNvCxnSpPr/>
          <p:nvPr/>
        </p:nvCxnSpPr>
        <p:spPr>
          <a:xfrm flipH="1">
            <a:off x="6553161" y="3861425"/>
            <a:ext cx="4800" cy="228900"/>
          </a:xfrm>
          <a:prstGeom prst="straightConnector1">
            <a:avLst/>
          </a:prstGeom>
          <a:noFill/>
          <a:ln cap="flat" cmpd="sng" w="9525">
            <a:solidFill>
              <a:srgbClr val="2FB446"/>
            </a:solidFill>
            <a:prstDash val="solid"/>
            <a:miter lim="8000"/>
            <a:headEnd len="sm" w="sm" type="none"/>
            <a:tailEnd len="sm" w="sm" type="none"/>
          </a:ln>
        </p:spPr>
      </p:cxnSp>
      <p:sp>
        <p:nvSpPr>
          <p:cNvPr id="1072" name="Google Shape;1072;p49"/>
          <p:cNvSpPr/>
          <p:nvPr/>
        </p:nvSpPr>
        <p:spPr>
          <a:xfrm>
            <a:off x="6781800" y="4752806"/>
            <a:ext cx="9906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fasta</a:t>
            </a:r>
            <a:endParaRPr b="0" i="0" sz="1400" u="none" cap="none" strike="noStrike">
              <a:solidFill>
                <a:srgbClr val="2FB446"/>
              </a:solidFill>
              <a:latin typeface="Arial"/>
              <a:ea typeface="Arial"/>
              <a:cs typeface="Arial"/>
              <a:sym typeface="Arial"/>
            </a:endParaRPr>
          </a:p>
        </p:txBody>
      </p:sp>
      <p:sp>
        <p:nvSpPr>
          <p:cNvPr id="1073" name="Google Shape;1073;p49"/>
          <p:cNvSpPr/>
          <p:nvPr/>
        </p:nvSpPr>
        <p:spPr>
          <a:xfrm>
            <a:off x="7467600" y="3533606"/>
            <a:ext cx="1271700" cy="3813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50"/>
              <a:buFont typeface="Calibri"/>
              <a:buNone/>
            </a:pPr>
            <a:r>
              <a:rPr b="1" i="0" lang="en-US" sz="1800" u="none" cap="none" strike="noStrike">
                <a:solidFill>
                  <a:schemeClr val="dk1"/>
                </a:solidFill>
                <a:latin typeface="Calibri"/>
                <a:ea typeface="Calibri"/>
                <a:cs typeface="Calibri"/>
                <a:sym typeface="Calibri"/>
              </a:rPr>
              <a:t>tranchant</a:t>
            </a:r>
            <a:endParaRPr b="0" i="0" sz="1400" u="none" cap="none" strike="noStrike">
              <a:solidFill>
                <a:srgbClr val="000000"/>
              </a:solidFill>
              <a:latin typeface="Arial"/>
              <a:ea typeface="Arial"/>
              <a:cs typeface="Arial"/>
              <a:sym typeface="Arial"/>
            </a:endParaRPr>
          </a:p>
        </p:txBody>
      </p:sp>
      <p:sp>
        <p:nvSpPr>
          <p:cNvPr id="1074" name="Google Shape;1074;p49"/>
          <p:cNvSpPr/>
          <p:nvPr/>
        </p:nvSpPr>
        <p:spPr>
          <a:xfrm>
            <a:off x="5943600" y="3533606"/>
            <a:ext cx="1208099"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granouill</a:t>
            </a:r>
            <a:endParaRPr b="1" i="0" sz="1800" u="none" cap="none" strike="noStrike">
              <a:solidFill>
                <a:srgbClr val="2FB446"/>
              </a:solidFill>
              <a:latin typeface="Calibri"/>
              <a:ea typeface="Calibri"/>
              <a:cs typeface="Calibri"/>
              <a:sym typeface="Calibri"/>
            </a:endParaRPr>
          </a:p>
        </p:txBody>
      </p:sp>
      <p:sp>
        <p:nvSpPr>
          <p:cNvPr id="1075" name="Google Shape;1075;p49"/>
          <p:cNvSpPr/>
          <p:nvPr/>
        </p:nvSpPr>
        <p:spPr>
          <a:xfrm>
            <a:off x="6710361" y="4234524"/>
            <a:ext cx="1156800" cy="381300"/>
          </a:xfrm>
          <a:prstGeom prst="roundRect">
            <a:avLst>
              <a:gd fmla="val 16667" name="adj"/>
            </a:avLst>
          </a:prstGeom>
          <a:solidFill>
            <a:schemeClr val="lt2"/>
          </a:solidFill>
          <a:ln cap="flat" cmpd="sng" w="31750">
            <a:solidFill>
              <a:srgbClr val="2FB4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36C09"/>
              </a:buClr>
              <a:buSzPts val="450"/>
              <a:buFont typeface="Calibri"/>
              <a:buNone/>
            </a:pPr>
            <a:r>
              <a:rPr b="1" i="0" lang="en-US" sz="1800" u="none" cap="none" strike="noStrike">
                <a:solidFill>
                  <a:srgbClr val="2FB446"/>
                </a:solidFill>
                <a:latin typeface="Calibri"/>
                <a:ea typeface="Calibri"/>
                <a:cs typeface="Calibri"/>
                <a:sym typeface="Calibri"/>
              </a:rPr>
              <a:t>data</a:t>
            </a:r>
            <a:endParaRPr b="0" i="0" sz="1400" u="none" cap="none" strike="noStrike">
              <a:solidFill>
                <a:srgbClr val="2FB446"/>
              </a:solidFill>
              <a:latin typeface="Arial"/>
              <a:ea typeface="Arial"/>
              <a:cs typeface="Arial"/>
              <a:sym typeface="Arial"/>
            </a:endParaRPr>
          </a:p>
        </p:txBody>
      </p:sp>
      <p:sp>
        <p:nvSpPr>
          <p:cNvPr id="1076" name="Google Shape;1076;p49"/>
          <p:cNvSpPr/>
          <p:nvPr/>
        </p:nvSpPr>
        <p:spPr>
          <a:xfrm>
            <a:off x="580350" y="875150"/>
            <a:ext cx="7378200" cy="864900"/>
          </a:xfrm>
          <a:prstGeom prst="rect">
            <a:avLst/>
          </a:prstGeom>
          <a:noFill/>
          <a:ln>
            <a:noFill/>
          </a:ln>
        </p:spPr>
        <p:txBody>
          <a:bodyPr anchorCtr="0" anchor="t" bIns="45700" lIns="91425" spcFirstLastPara="1" rIns="91425" wrap="square" tIns="45700">
            <a:noAutofit/>
          </a:bodyPr>
          <a:lstStyle/>
          <a:p>
            <a:pPr indent="-139700" lvl="0" marL="0" marR="0" rtl="0" algn="just">
              <a:lnSpc>
                <a:spcPct val="114999"/>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Path related to the present working directory </a:t>
            </a:r>
            <a:endParaRPr b="0" i="0" sz="2200" u="none" cap="none" strike="noStrike">
              <a:solidFill>
                <a:schemeClr val="dk1"/>
              </a:solidFill>
              <a:latin typeface="Calibri"/>
              <a:ea typeface="Calibri"/>
              <a:cs typeface="Calibri"/>
              <a:sym typeface="Calibri"/>
            </a:endParaRPr>
          </a:p>
          <a:p>
            <a:pPr indent="-139700" lvl="0" marL="0" marR="0" rtl="0" algn="just">
              <a:lnSpc>
                <a:spcPct val="114999"/>
              </a:lnSpc>
              <a:spcBef>
                <a:spcPts val="0"/>
              </a:spcBef>
              <a:spcAft>
                <a:spcPts val="0"/>
              </a:spcAft>
              <a:buClr>
                <a:srgbClr val="2FB446"/>
              </a:buClr>
              <a:buSzPts val="2200"/>
              <a:buFont typeface="Noto Sans Symbols"/>
              <a:buChar char="▪"/>
            </a:pPr>
            <a:r>
              <a:rPr b="1" i="0" lang="en-US" sz="2200" u="none" cap="none" strike="noStrike">
                <a:solidFill>
                  <a:schemeClr val="accent6"/>
                </a:solidFill>
                <a:latin typeface="Calibri"/>
                <a:ea typeface="Calibri"/>
                <a:cs typeface="Calibri"/>
                <a:sym typeface="Calibri"/>
              </a:rPr>
              <a:t> Never starts with /</a:t>
            </a:r>
            <a:endParaRPr b="0" i="0" sz="2200" u="none" cap="none" strike="noStrike">
              <a:solidFill>
                <a:srgbClr val="000000"/>
              </a:solidFill>
              <a:latin typeface="Calibri"/>
              <a:ea typeface="Calibri"/>
              <a:cs typeface="Calibri"/>
              <a:sym typeface="Calibri"/>
            </a:endParaRPr>
          </a:p>
        </p:txBody>
      </p:sp>
      <p:sp>
        <p:nvSpPr>
          <p:cNvPr id="1077" name="Google Shape;1077;p49"/>
          <p:cNvSpPr txBox="1"/>
          <p:nvPr/>
        </p:nvSpPr>
        <p:spPr>
          <a:xfrm>
            <a:off x="580350" y="4592550"/>
            <a:ext cx="4006500" cy="228600"/>
          </a:xfrm>
          <a:prstGeom prst="rect">
            <a:avLst/>
          </a:prstGeom>
          <a:noFill/>
          <a:ln>
            <a:noFill/>
          </a:ln>
        </p:spPr>
        <p:txBody>
          <a:bodyPr anchorCtr="0" anchor="ctr" bIns="91425" lIns="91425" spcFirstLastPara="1" rIns="91425" wrap="square" tIns="91425">
            <a:noAutofit/>
          </a:bodyPr>
          <a:lstStyle/>
          <a:p>
            <a:pPr indent="0" lvl="0" marL="0" marR="0" rtl="0" algn="ctr">
              <a:lnSpc>
                <a:spcPct val="104000"/>
              </a:lnSpc>
              <a:spcBef>
                <a:spcPts val="0"/>
              </a:spcBef>
              <a:spcAft>
                <a:spcPts val="0"/>
              </a:spcAft>
              <a:buClr>
                <a:srgbClr val="000000"/>
              </a:buClr>
              <a:buSzPts val="2400"/>
              <a:buFont typeface="Arial"/>
              <a:buNone/>
            </a:pPr>
            <a:r>
              <a:rPr b="1" i="0" lang="en-US" sz="2400" u="none" cap="none" strike="noStrike">
                <a:solidFill>
                  <a:srgbClr val="FF0000"/>
                </a:solidFill>
                <a:latin typeface="Calibri"/>
                <a:ea typeface="Calibri"/>
                <a:cs typeface="Calibri"/>
                <a:sym typeface="Calibri"/>
              </a:rPr>
              <a:t>Working directory = script</a:t>
            </a:r>
            <a:endParaRPr b="0" i="0" sz="2400" u="none" cap="none" strike="noStrike">
              <a:solidFill>
                <a:srgbClr val="FF0000"/>
              </a:solidFill>
              <a:latin typeface="Arial"/>
              <a:ea typeface="Arial"/>
              <a:cs typeface="Arial"/>
              <a:sym typeface="Arial"/>
            </a:endParaRPr>
          </a:p>
        </p:txBody>
      </p:sp>
      <p:sp>
        <p:nvSpPr>
          <p:cNvPr id="1078" name="Google Shape;1078;p49"/>
          <p:cNvSpPr/>
          <p:nvPr/>
        </p:nvSpPr>
        <p:spPr>
          <a:xfrm>
            <a:off x="260059" y="5295290"/>
            <a:ext cx="5683500" cy="488100"/>
          </a:xfrm>
          <a:prstGeom prst="rect">
            <a:avLst/>
          </a:prstGeom>
          <a:noFill/>
          <a:ln>
            <a:noFill/>
          </a:ln>
        </p:spPr>
        <p:txBody>
          <a:bodyPr anchorCtr="0" anchor="t" bIns="46800" lIns="90000" spcFirstLastPara="1" rIns="90000" wrap="square" tIns="46800">
            <a:noAutofit/>
          </a:bodyPr>
          <a:lstStyle/>
          <a:p>
            <a:pPr indent="0" lvl="0" marL="0" marR="0" rtl="0" algn="just">
              <a:lnSpc>
                <a:spcPct val="104000"/>
              </a:lnSpc>
              <a:spcBef>
                <a:spcPts val="0"/>
              </a:spcBef>
              <a:spcAft>
                <a:spcPts val="0"/>
              </a:spcAft>
              <a:buClr>
                <a:srgbClr val="000000"/>
              </a:buClr>
              <a:buSzPts val="550"/>
              <a:buFont typeface="Calibri"/>
              <a:buNone/>
            </a:pPr>
            <a:r>
              <a:rPr b="1" i="0" lang="en-US" sz="2200" u="none" cap="none" strike="noStrike">
                <a:solidFill>
                  <a:srgbClr val="000000"/>
                </a:solidFill>
                <a:latin typeface="Calibri"/>
                <a:ea typeface="Calibri"/>
                <a:cs typeface="Calibri"/>
                <a:sym typeface="Calibri"/>
              </a:rPr>
              <a:t>Relative path of the file </a:t>
            </a:r>
            <a:r>
              <a:rPr b="1" i="0" lang="en-US" sz="2200" u="none" cap="none" strike="noStrike">
                <a:solidFill>
                  <a:srgbClr val="2FB446"/>
                </a:solidFill>
                <a:latin typeface="Calibri"/>
                <a:ea typeface="Calibri"/>
                <a:cs typeface="Calibri"/>
                <a:sym typeface="Calibri"/>
              </a:rPr>
              <a:t>sequence.fasta  </a:t>
            </a:r>
            <a:endParaRPr b="0" i="0" sz="1400" u="none" cap="none" strike="noStrike">
              <a:solidFill>
                <a:srgbClr val="2FB446"/>
              </a:solidFill>
              <a:latin typeface="Arial"/>
              <a:ea typeface="Arial"/>
              <a:cs typeface="Arial"/>
              <a:sym typeface="Arial"/>
            </a:endParaRPr>
          </a:p>
        </p:txBody>
      </p:sp>
      <p:sp>
        <p:nvSpPr>
          <p:cNvPr id="1079" name="Google Shape;1079;p49"/>
          <p:cNvSpPr/>
          <p:nvPr/>
        </p:nvSpPr>
        <p:spPr>
          <a:xfrm>
            <a:off x="260040" y="5845814"/>
            <a:ext cx="6248700" cy="442500"/>
          </a:xfrm>
          <a:prstGeom prst="rect">
            <a:avLst/>
          </a:prstGeom>
          <a:noFill/>
          <a:ln>
            <a:noFill/>
          </a:ln>
        </p:spPr>
        <p:txBody>
          <a:bodyPr anchorCtr="0" anchor="t" bIns="45700" lIns="91425" spcFirstLastPara="1" rIns="91425" wrap="square" tIns="45700">
            <a:noAutofit/>
          </a:bodyPr>
          <a:lstStyle/>
          <a:p>
            <a:pPr indent="0" lvl="1" marL="457200" marR="0" rtl="0" algn="l">
              <a:lnSpc>
                <a:spcPct val="104000"/>
              </a:lnSpc>
              <a:spcBef>
                <a:spcPts val="0"/>
              </a:spcBef>
              <a:spcAft>
                <a:spcPts val="0"/>
              </a:spcAft>
              <a:buClr>
                <a:srgbClr val="FFCC66"/>
              </a:buClr>
              <a:buSzPts val="550"/>
              <a:buFont typeface="Calibri"/>
              <a:buNone/>
            </a:pPr>
            <a:r>
              <a:rPr b="1" i="0" lang="en-US" sz="2200" u="none" cap="none" strike="noStrike">
                <a:solidFill>
                  <a:srgbClr val="2FB446"/>
                </a:solidFill>
                <a:latin typeface="Calibri"/>
                <a:ea typeface="Calibri"/>
                <a:cs typeface="Calibri"/>
                <a:sym typeface="Calibri"/>
              </a:rPr>
              <a:t>../data/fasta/sequence.fasta</a:t>
            </a:r>
            <a:endParaRPr b="1" i="0" sz="2200" u="none" cap="none" strike="noStrike">
              <a:solidFill>
                <a:srgbClr val="2FB446"/>
              </a:solidFill>
              <a:latin typeface="Arial"/>
              <a:ea typeface="Arial"/>
              <a:cs typeface="Arial"/>
              <a:sym typeface="Arial"/>
            </a:endParaRPr>
          </a:p>
        </p:txBody>
      </p:sp>
      <p:sp>
        <p:nvSpPr>
          <p:cNvPr id="1080" name="Google Shape;1080;p49"/>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Example 3 of r</a:t>
            </a:r>
            <a:r>
              <a:rPr b="1" lang="en-US" sz="3600">
                <a:solidFill>
                  <a:srgbClr val="1155CC"/>
                </a:solidFill>
                <a:latin typeface="Short Stack"/>
                <a:ea typeface="Short Stack"/>
                <a:cs typeface="Short Stack"/>
                <a:sym typeface="Short Stack"/>
              </a:rPr>
              <a:t>elative Path</a:t>
            </a:r>
            <a:endParaRPr b="1" i="1" sz="3600">
              <a:solidFill>
                <a:srgbClr val="1155CC"/>
              </a:solidFill>
              <a:latin typeface="Short Stack"/>
              <a:ea typeface="Short Stack"/>
              <a:cs typeface="Short Stack"/>
              <a:sym typeface="Short Stack"/>
            </a:endParaRPr>
          </a:p>
        </p:txBody>
      </p:sp>
      <p:pic>
        <p:nvPicPr>
          <p:cNvPr id="1081" name="Google Shape;1081;p49"/>
          <p:cNvPicPr preferRelativeResize="0"/>
          <p:nvPr/>
        </p:nvPicPr>
        <p:blipFill>
          <a:blip r:embed="rId3">
            <a:alphaModFix/>
          </a:blip>
          <a:stretch>
            <a:fillRect/>
          </a:stretch>
        </p:blipFill>
        <p:spPr>
          <a:xfrm>
            <a:off x="5080077" y="5270976"/>
            <a:ext cx="1039800" cy="1039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6" name="Shape 1086"/>
        <p:cNvGrpSpPr/>
        <p:nvPr/>
      </p:nvGrpSpPr>
      <p:grpSpPr>
        <a:xfrm>
          <a:off x="0" y="0"/>
          <a:ext cx="0" cy="0"/>
          <a:chOff x="0" y="0"/>
          <a:chExt cx="0" cy="0"/>
        </a:xfrm>
      </p:grpSpPr>
      <p:sp>
        <p:nvSpPr>
          <p:cNvPr id="1087" name="Google Shape;1087;p63"/>
          <p:cNvSpPr/>
          <p:nvPr/>
        </p:nvSpPr>
        <p:spPr>
          <a:xfrm>
            <a:off x="1371600" y="2505074"/>
            <a:ext cx="7772400" cy="15699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lang="en-US" sz="4800">
                <a:solidFill>
                  <a:srgbClr val="FFFFFF"/>
                </a:solidFill>
                <a:latin typeface="Calibri"/>
                <a:ea typeface="Calibri"/>
                <a:cs typeface="Calibri"/>
                <a:sym typeface="Calibri"/>
              </a:rPr>
              <a:t>Prompt and first commands</a:t>
            </a:r>
            <a:endParaRPr b="1" i="0" sz="4800" u="none" cap="none" strike="noStrike">
              <a:solidFill>
                <a:srgbClr val="FFFFFF"/>
              </a:solidFill>
              <a:latin typeface="Calibri"/>
              <a:ea typeface="Calibri"/>
              <a:cs typeface="Calibri"/>
              <a:sym typeface="Calibri"/>
            </a:endParaRPr>
          </a:p>
        </p:txBody>
      </p:sp>
      <p:sp>
        <p:nvSpPr>
          <p:cNvPr id="1088" name="Google Shape;1088;p63"/>
          <p:cNvSpPr/>
          <p:nvPr/>
        </p:nvSpPr>
        <p:spPr>
          <a:xfrm>
            <a:off x="1371600" y="4332425"/>
            <a:ext cx="7611600" cy="9891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FFFFFF"/>
              </a:buClr>
              <a:buSzPts val="750"/>
              <a:buFont typeface="Calibri"/>
              <a:buNone/>
            </a:pPr>
            <a:r>
              <a:rPr b="1" lang="en-US" sz="3000">
                <a:solidFill>
                  <a:srgbClr val="1155CC"/>
                </a:solidFill>
                <a:latin typeface="Calibri"/>
                <a:ea typeface="Calibri"/>
                <a:cs typeface="Calibri"/>
                <a:sym typeface="Calibri"/>
              </a:rPr>
              <a:t>pwd, ls commands </a:t>
            </a:r>
            <a:endParaRPr b="1" i="0" sz="3000" u="none" cap="none" strike="noStrike">
              <a:solidFill>
                <a:srgbClr val="1155CC"/>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24"/>
          <p:cNvSpPr/>
          <p:nvPr/>
        </p:nvSpPr>
        <p:spPr>
          <a:xfrm>
            <a:off x="334500" y="1951200"/>
            <a:ext cx="1386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Prompt </a:t>
            </a:r>
            <a:endParaRPr b="0" i="0" sz="1400" u="none" cap="none" strike="noStrike">
              <a:solidFill>
                <a:srgbClr val="2FB446"/>
              </a:solidFill>
              <a:latin typeface="Arial"/>
              <a:ea typeface="Arial"/>
              <a:cs typeface="Arial"/>
              <a:sym typeface="Arial"/>
            </a:endParaRPr>
          </a:p>
        </p:txBody>
      </p:sp>
      <p:pic>
        <p:nvPicPr>
          <p:cNvPr descr="Capture d’écran 2013-09-09 à 20.28.43.png" id="1094" name="Google Shape;1094;p24"/>
          <p:cNvPicPr preferRelativeResize="0"/>
          <p:nvPr/>
        </p:nvPicPr>
        <p:blipFill rotWithShape="1">
          <a:blip r:embed="rId3">
            <a:alphaModFix/>
          </a:blip>
          <a:srcRect b="0" l="0" r="0" t="64813"/>
          <a:stretch/>
        </p:blipFill>
        <p:spPr>
          <a:xfrm>
            <a:off x="1918683" y="2048265"/>
            <a:ext cx="7023000" cy="362100"/>
          </a:xfrm>
          <a:prstGeom prst="rect">
            <a:avLst/>
          </a:prstGeom>
          <a:noFill/>
          <a:ln>
            <a:noFill/>
          </a:ln>
        </p:spPr>
      </p:pic>
      <p:sp>
        <p:nvSpPr>
          <p:cNvPr id="1095" name="Google Shape;1095;p24"/>
          <p:cNvSpPr txBox="1"/>
          <p:nvPr/>
        </p:nvSpPr>
        <p:spPr>
          <a:xfrm>
            <a:off x="721787" y="951485"/>
            <a:ext cx="8077200" cy="699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chemeClr val="dk1"/>
              </a:buClr>
              <a:buSzPts val="2200"/>
              <a:buFont typeface="Calibri"/>
              <a:buNone/>
            </a:pPr>
            <a:r>
              <a:rPr b="1" i="0" lang="en-US" sz="2200" u="none" cap="none" strike="noStrike">
                <a:solidFill>
                  <a:schemeClr val="dk1"/>
                </a:solidFill>
                <a:latin typeface="Calibri"/>
                <a:ea typeface="Calibri"/>
                <a:cs typeface="Calibri"/>
                <a:sym typeface="Calibri"/>
              </a:rPr>
              <a:t>Always on the terminal, just before where user types commands</a:t>
            </a:r>
            <a:endParaRPr b="0" i="0" sz="1400" u="none" cap="none" strike="noStrike">
              <a:solidFill>
                <a:srgbClr val="000000"/>
              </a:solidFill>
              <a:latin typeface="Arial"/>
              <a:ea typeface="Arial"/>
              <a:cs typeface="Arial"/>
              <a:sym typeface="Arial"/>
            </a:endParaRPr>
          </a:p>
        </p:txBody>
      </p:sp>
      <p:sp>
        <p:nvSpPr>
          <p:cNvPr id="1096" name="Google Shape;1096;p24"/>
          <p:cNvSpPr txBox="1"/>
          <p:nvPr/>
        </p:nvSpPr>
        <p:spPr>
          <a:xfrm>
            <a:off x="4432578" y="1905000"/>
            <a:ext cx="2790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1097" name="Google Shape;1097;p24"/>
          <p:cNvSpPr txBox="1"/>
          <p:nvPr/>
        </p:nvSpPr>
        <p:spPr>
          <a:xfrm>
            <a:off x="1816020" y="1905000"/>
            <a:ext cx="2790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1098" name="Google Shape;1098;p2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prompt</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sp>
        <p:nvSpPr>
          <p:cNvPr id="1103" name="Google Shape;1103;p25"/>
          <p:cNvSpPr/>
          <p:nvPr/>
        </p:nvSpPr>
        <p:spPr>
          <a:xfrm>
            <a:off x="334500" y="1951200"/>
            <a:ext cx="1386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Prompt </a:t>
            </a:r>
            <a:endParaRPr b="0" i="0" sz="1400" u="none" cap="none" strike="noStrike">
              <a:solidFill>
                <a:srgbClr val="2FB446"/>
              </a:solidFill>
              <a:latin typeface="Arial"/>
              <a:ea typeface="Arial"/>
              <a:cs typeface="Arial"/>
              <a:sym typeface="Arial"/>
            </a:endParaRPr>
          </a:p>
        </p:txBody>
      </p:sp>
      <p:pic>
        <p:nvPicPr>
          <p:cNvPr descr="Capture d’écran 2013-09-09 à 20.28.43.png" id="1104" name="Google Shape;1104;p25"/>
          <p:cNvPicPr preferRelativeResize="0"/>
          <p:nvPr/>
        </p:nvPicPr>
        <p:blipFill rotWithShape="1">
          <a:blip r:embed="rId3">
            <a:alphaModFix/>
          </a:blip>
          <a:srcRect b="0" l="0" r="0" t="64813"/>
          <a:stretch/>
        </p:blipFill>
        <p:spPr>
          <a:xfrm>
            <a:off x="1918683" y="2048265"/>
            <a:ext cx="7023000" cy="362100"/>
          </a:xfrm>
          <a:prstGeom prst="rect">
            <a:avLst/>
          </a:prstGeom>
          <a:noFill/>
          <a:ln>
            <a:noFill/>
          </a:ln>
        </p:spPr>
      </p:pic>
      <p:sp>
        <p:nvSpPr>
          <p:cNvPr id="1105" name="Google Shape;1105;p25"/>
          <p:cNvSpPr txBox="1"/>
          <p:nvPr/>
        </p:nvSpPr>
        <p:spPr>
          <a:xfrm>
            <a:off x="721787" y="951485"/>
            <a:ext cx="8077200" cy="699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chemeClr val="dk1"/>
              </a:buClr>
              <a:buSzPts val="2200"/>
              <a:buFont typeface="Calibri"/>
              <a:buNone/>
            </a:pPr>
            <a:r>
              <a:rPr b="1" i="0" lang="en-US" sz="2200" u="none" cap="none" strike="noStrike">
                <a:solidFill>
                  <a:schemeClr val="dk1"/>
                </a:solidFill>
                <a:latin typeface="Calibri"/>
                <a:ea typeface="Calibri"/>
                <a:cs typeface="Calibri"/>
                <a:sym typeface="Calibri"/>
              </a:rPr>
              <a:t>Always on the terminal, just before where user types commands</a:t>
            </a:r>
            <a:endParaRPr b="0" i="0" sz="1400" u="none" cap="none" strike="noStrike">
              <a:solidFill>
                <a:srgbClr val="000000"/>
              </a:solidFill>
              <a:latin typeface="Arial"/>
              <a:ea typeface="Arial"/>
              <a:cs typeface="Arial"/>
              <a:sym typeface="Arial"/>
            </a:endParaRPr>
          </a:p>
        </p:txBody>
      </p:sp>
      <p:sp>
        <p:nvSpPr>
          <p:cNvPr id="1106" name="Google Shape;1106;p25"/>
          <p:cNvSpPr txBox="1"/>
          <p:nvPr/>
        </p:nvSpPr>
        <p:spPr>
          <a:xfrm>
            <a:off x="4432578" y="1905000"/>
            <a:ext cx="2790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sp>
        <p:nvSpPr>
          <p:cNvPr id="1107" name="Google Shape;1107;p25"/>
          <p:cNvSpPr txBox="1"/>
          <p:nvPr/>
        </p:nvSpPr>
        <p:spPr>
          <a:xfrm>
            <a:off x="1816020" y="1905000"/>
            <a:ext cx="2790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750"/>
              <a:buFont typeface="Calibri"/>
              <a:buNone/>
            </a:pPr>
            <a:r>
              <a:rPr b="1" i="0" lang="en-US" sz="3000" u="none" cap="none" strike="noStrike">
                <a:solidFill>
                  <a:srgbClr val="2FB446"/>
                </a:solidFill>
                <a:latin typeface="Calibri"/>
                <a:ea typeface="Calibri"/>
                <a:cs typeface="Calibri"/>
                <a:sym typeface="Calibri"/>
              </a:rPr>
              <a:t>[</a:t>
            </a:r>
            <a:endParaRPr b="0" i="0" sz="1400" u="none" cap="none" strike="noStrike">
              <a:solidFill>
                <a:srgbClr val="2FB446"/>
              </a:solidFill>
              <a:latin typeface="Arial"/>
              <a:ea typeface="Arial"/>
              <a:cs typeface="Arial"/>
              <a:sym typeface="Arial"/>
            </a:endParaRPr>
          </a:p>
        </p:txBody>
      </p:sp>
      <p:cxnSp>
        <p:nvCxnSpPr>
          <p:cNvPr id="1108" name="Google Shape;1108;p25"/>
          <p:cNvCxnSpPr/>
          <p:nvPr/>
        </p:nvCxnSpPr>
        <p:spPr>
          <a:xfrm rot="10800000">
            <a:off x="4217401" y="2364900"/>
            <a:ext cx="964200" cy="6831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cxnSp>
        <p:nvCxnSpPr>
          <p:cNvPr id="1109" name="Google Shape;1109;p25"/>
          <p:cNvCxnSpPr/>
          <p:nvPr/>
        </p:nvCxnSpPr>
        <p:spPr>
          <a:xfrm flipH="1" rot="10800000">
            <a:off x="3402720" y="2312281"/>
            <a:ext cx="92099" cy="6633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cxnSp>
        <p:nvCxnSpPr>
          <p:cNvPr id="1110" name="Google Shape;1110;p25"/>
          <p:cNvCxnSpPr/>
          <p:nvPr/>
        </p:nvCxnSpPr>
        <p:spPr>
          <a:xfrm flipH="1" rot="10800000">
            <a:off x="1905000" y="2312400"/>
            <a:ext cx="551700" cy="7356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sp>
        <p:nvSpPr>
          <p:cNvPr id="1111" name="Google Shape;1111;p25"/>
          <p:cNvSpPr/>
          <p:nvPr/>
        </p:nvSpPr>
        <p:spPr>
          <a:xfrm>
            <a:off x="901849" y="3048000"/>
            <a:ext cx="1386600" cy="592799"/>
          </a:xfrm>
          <a:prstGeom prst="wedgeRoundRectCallout">
            <a:avLst>
              <a:gd fmla="val 9214" name="adj1"/>
              <a:gd fmla="val -50000" name="adj2"/>
              <a:gd fmla="val 16667" name="adj3"/>
            </a:avLst>
          </a:prstGeom>
          <a:solidFill>
            <a:srgbClr val="FFFFFF"/>
          </a:solidFill>
          <a:ln>
            <a:noFill/>
          </a:ln>
          <a:effectLst>
            <a:outerShdw blurRad="39999"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User name</a:t>
            </a:r>
            <a:endParaRPr b="0" i="0" sz="1400" u="none" cap="none" strike="noStrike">
              <a:solidFill>
                <a:srgbClr val="000000"/>
              </a:solidFill>
              <a:latin typeface="Arial"/>
              <a:ea typeface="Arial"/>
              <a:cs typeface="Arial"/>
              <a:sym typeface="Arial"/>
            </a:endParaRPr>
          </a:p>
        </p:txBody>
      </p:sp>
      <p:sp>
        <p:nvSpPr>
          <p:cNvPr id="1112" name="Google Shape;1112;p25"/>
          <p:cNvSpPr/>
          <p:nvPr/>
        </p:nvSpPr>
        <p:spPr>
          <a:xfrm>
            <a:off x="2806700" y="3124175"/>
            <a:ext cx="1386600" cy="5469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Server name</a:t>
            </a:r>
            <a:endParaRPr b="0" i="0" sz="1400" u="none" cap="none" strike="noStrike">
              <a:solidFill>
                <a:srgbClr val="000000"/>
              </a:solidFill>
              <a:latin typeface="Arial"/>
              <a:ea typeface="Arial"/>
              <a:cs typeface="Arial"/>
              <a:sym typeface="Arial"/>
            </a:endParaRPr>
          </a:p>
        </p:txBody>
      </p:sp>
      <p:sp>
        <p:nvSpPr>
          <p:cNvPr id="1113" name="Google Shape;1113;p25"/>
          <p:cNvSpPr/>
          <p:nvPr/>
        </p:nvSpPr>
        <p:spPr>
          <a:xfrm>
            <a:off x="4572000" y="2985332"/>
            <a:ext cx="1532400" cy="592799"/>
          </a:xfrm>
          <a:prstGeom prst="wedgeRoundRectCallout">
            <a:avLst>
              <a:gd fmla="val -8956" name="adj1"/>
              <a:gd fmla="val -49641" name="adj2"/>
              <a:gd fmla="val 16667" name="adj3"/>
            </a:avLst>
          </a:prstGeom>
          <a:solidFill>
            <a:srgbClr val="FFFFFF"/>
          </a:solidFill>
          <a:ln>
            <a:noFill/>
          </a:ln>
          <a:effectLst>
            <a:outerShdw blurRad="39999"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Current directory</a:t>
            </a:r>
            <a:endParaRPr b="0" i="0" sz="1400" u="none" cap="none" strike="noStrike">
              <a:solidFill>
                <a:srgbClr val="000000"/>
              </a:solidFill>
              <a:latin typeface="Arial"/>
              <a:ea typeface="Arial"/>
              <a:cs typeface="Arial"/>
              <a:sym typeface="Arial"/>
            </a:endParaRPr>
          </a:p>
        </p:txBody>
      </p:sp>
      <p:sp>
        <p:nvSpPr>
          <p:cNvPr id="1114" name="Google Shape;1114;p2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prompt</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8" name="Shape 1118"/>
        <p:cNvGrpSpPr/>
        <p:nvPr/>
      </p:nvGrpSpPr>
      <p:grpSpPr>
        <a:xfrm>
          <a:off x="0" y="0"/>
          <a:ext cx="0" cy="0"/>
          <a:chOff x="0" y="0"/>
          <a:chExt cx="0" cy="0"/>
        </a:xfrm>
      </p:grpSpPr>
      <p:sp>
        <p:nvSpPr>
          <p:cNvPr id="1119" name="Google Shape;1119;p26"/>
          <p:cNvSpPr/>
          <p:nvPr/>
        </p:nvSpPr>
        <p:spPr>
          <a:xfrm>
            <a:off x="326701" y="2528658"/>
            <a:ext cx="8490600" cy="43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50"/>
              <a:buFont typeface="Courier"/>
              <a:buNone/>
            </a:pPr>
            <a:r>
              <a:rPr b="0" i="1" lang="en-US" sz="2200" u="none" cap="none" strike="noStrike">
                <a:solidFill>
                  <a:srgbClr val="000000"/>
                </a:solidFill>
                <a:latin typeface="Courier"/>
                <a:ea typeface="Courier"/>
                <a:cs typeface="Courier"/>
                <a:sym typeface="Courier"/>
              </a:rPr>
              <a:t>command [ -options ] [ arguments ]</a:t>
            </a:r>
            <a:endParaRPr b="0" i="0" sz="1400" u="none" cap="none" strike="noStrike">
              <a:solidFill>
                <a:srgbClr val="000000"/>
              </a:solidFill>
              <a:latin typeface="Arial"/>
              <a:ea typeface="Arial"/>
              <a:cs typeface="Arial"/>
              <a:sym typeface="Arial"/>
            </a:endParaRPr>
          </a:p>
        </p:txBody>
      </p:sp>
      <p:sp>
        <p:nvSpPr>
          <p:cNvPr id="1120" name="Google Shape;1120;p2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Command syntax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314201e41f0_0_142"/>
          <p:cNvSpPr txBox="1"/>
          <p:nvPr/>
        </p:nvSpPr>
        <p:spPr>
          <a:xfrm>
            <a:off x="1995055" y="165750"/>
            <a:ext cx="5194200" cy="484800"/>
          </a:xfrm>
          <a:prstGeom prst="rect">
            <a:avLst/>
          </a:prstGeom>
          <a:noFill/>
          <a:ln>
            <a:noFill/>
          </a:ln>
        </p:spPr>
        <p:txBody>
          <a:bodyPr anchorCtr="0" anchor="t" bIns="34275" lIns="68575" spcFirstLastPara="1" rIns="68575" wrap="square" tIns="34275">
            <a:spAutoFit/>
          </a:bodyPr>
          <a:lstStyle/>
          <a:p>
            <a:pPr indent="342900" lvl="0" marL="0" rtl="0" algn="ctr">
              <a:spcBef>
                <a:spcPts val="0"/>
              </a:spcBef>
              <a:spcAft>
                <a:spcPts val="0"/>
              </a:spcAft>
              <a:buNone/>
            </a:pPr>
            <a:r>
              <a:rPr b="1" lang="en-US" sz="2700">
                <a:solidFill>
                  <a:srgbClr val="1155CC"/>
                </a:solidFill>
                <a:latin typeface="Short Stack"/>
                <a:ea typeface="Short Stack"/>
                <a:cs typeface="Short Stack"/>
                <a:sym typeface="Short Stack"/>
              </a:rPr>
              <a:t>Training material </a:t>
            </a:r>
            <a:endParaRPr b="1" sz="3600">
              <a:solidFill>
                <a:srgbClr val="1155CC"/>
              </a:solidFill>
              <a:latin typeface="Short Stack"/>
              <a:ea typeface="Short Stack"/>
              <a:cs typeface="Short Stack"/>
              <a:sym typeface="Short Stack"/>
            </a:endParaRPr>
          </a:p>
        </p:txBody>
      </p:sp>
      <p:sp>
        <p:nvSpPr>
          <p:cNvPr id="278" name="Google Shape;278;g314201e41f0_0_142"/>
          <p:cNvSpPr txBox="1"/>
          <p:nvPr/>
        </p:nvSpPr>
        <p:spPr>
          <a:xfrm>
            <a:off x="1241700" y="873067"/>
            <a:ext cx="6240300" cy="4333500"/>
          </a:xfrm>
          <a:prstGeom prst="rect">
            <a:avLst/>
          </a:prstGeom>
          <a:noFill/>
          <a:ln>
            <a:noFill/>
          </a:ln>
        </p:spPr>
        <p:txBody>
          <a:bodyPr anchorCtr="0" anchor="t" bIns="68575" lIns="68575" spcFirstLastPara="1" rIns="68575" wrap="square" tIns="68575">
            <a:noAutofit/>
          </a:bodyPr>
          <a:lstStyle/>
          <a:p>
            <a:pPr indent="0" lvl="0" marL="0" marR="0" rtl="0" algn="just">
              <a:lnSpc>
                <a:spcPct val="115000"/>
              </a:lnSpc>
              <a:spcBef>
                <a:spcPts val="0"/>
              </a:spcBef>
              <a:spcAft>
                <a:spcPts val="0"/>
              </a:spcAft>
              <a:buNone/>
            </a:pPr>
            <a:r>
              <a:rPr lang="en-US" sz="1800">
                <a:solidFill>
                  <a:schemeClr val="dk1"/>
                </a:solidFill>
                <a:latin typeface="Calibri"/>
                <a:ea typeface="Calibri"/>
                <a:cs typeface="Calibri"/>
                <a:sym typeface="Calibri"/>
              </a:rPr>
              <a:t>Session 2024</a:t>
            </a:r>
            <a:endParaRPr sz="1800">
              <a:latin typeface="Calibri"/>
              <a:ea typeface="Calibri"/>
              <a:cs typeface="Calibri"/>
              <a:sym typeface="Calibri"/>
            </a:endParaRPr>
          </a:p>
          <a:p>
            <a:pPr indent="0" lvl="0" marL="457200" rtl="0" algn="l">
              <a:lnSpc>
                <a:spcPct val="115000"/>
              </a:lnSpc>
              <a:spcBef>
                <a:spcPts val="1200"/>
              </a:spcBef>
              <a:spcAft>
                <a:spcPts val="0"/>
              </a:spcAft>
              <a:buClr>
                <a:schemeClr val="dk1"/>
              </a:buClr>
              <a:buSzPts val="1100"/>
              <a:buFont typeface="Arial"/>
              <a:buNone/>
            </a:pPr>
            <a:r>
              <a:rPr lang="en-US" sz="1600">
                <a:solidFill>
                  <a:srgbClr val="434343"/>
                </a:solidFill>
                <a:latin typeface="Calibri"/>
                <a:ea typeface="Calibri"/>
                <a:cs typeface="Calibri"/>
                <a:sym typeface="Calibri"/>
              </a:rPr>
              <a:t>Python : </a:t>
            </a:r>
            <a:r>
              <a:rPr lang="en-US" sz="1600" u="sng">
                <a:solidFill>
                  <a:srgbClr val="45818E"/>
                </a:solidFill>
                <a:latin typeface="Calibri"/>
                <a:ea typeface="Calibri"/>
                <a:cs typeface="Calibri"/>
                <a:sym typeface="Calibri"/>
                <a:hlinkClick r:id="rId3">
                  <a:extLst>
                    <a:ext uri="{A12FA001-AC4F-418D-AE19-62706E023703}">
                      <ahyp:hlinkClr val="tx"/>
                    </a:ext>
                  </a:extLst>
                </a:hlinkClick>
              </a:rPr>
              <a:t>https://e-formation.ird.fr/course/view.php?id=264</a:t>
            </a:r>
            <a:r>
              <a:rPr lang="en-US" sz="1600">
                <a:solidFill>
                  <a:srgbClr val="434343"/>
                </a:solidFill>
                <a:latin typeface="Calibri"/>
                <a:ea typeface="Calibri"/>
                <a:cs typeface="Calibri"/>
                <a:sym typeface="Calibri"/>
              </a:rPr>
              <a:t> </a:t>
            </a:r>
            <a:endParaRPr sz="1600">
              <a:solidFill>
                <a:srgbClr val="434343"/>
              </a:solidFill>
              <a:latin typeface="Calibri"/>
              <a:ea typeface="Calibri"/>
              <a:cs typeface="Calibri"/>
              <a:sym typeface="Calibri"/>
            </a:endParaRPr>
          </a:p>
          <a:p>
            <a:pPr indent="-330200" lvl="0" marL="914400" rtl="0" algn="l">
              <a:lnSpc>
                <a:spcPct val="115000"/>
              </a:lnSpc>
              <a:spcBef>
                <a:spcPts val="1200"/>
              </a:spcBef>
              <a:spcAft>
                <a:spcPts val="0"/>
              </a:spcAft>
              <a:buClr>
                <a:srgbClr val="434343"/>
              </a:buClr>
              <a:buSzPts val="1600"/>
              <a:buFont typeface="Calibri"/>
              <a:buChar char="●"/>
            </a:pPr>
            <a:r>
              <a:rPr lang="en-US" sz="1600">
                <a:solidFill>
                  <a:srgbClr val="434343"/>
                </a:solidFill>
                <a:latin typeface="Calibri"/>
                <a:ea typeface="Calibri"/>
                <a:cs typeface="Calibri"/>
                <a:sym typeface="Calibri"/>
              </a:rPr>
              <a:t>18th to 20th of november</a:t>
            </a:r>
            <a:endParaRPr sz="1600">
              <a:solidFill>
                <a:srgbClr val="434343"/>
              </a:solidFill>
              <a:latin typeface="Calibri"/>
              <a:ea typeface="Calibri"/>
              <a:cs typeface="Calibri"/>
              <a:sym typeface="Calibri"/>
            </a:endParaRPr>
          </a:p>
          <a:p>
            <a:pPr indent="0" lvl="0" marL="1828800" rtl="0" algn="l">
              <a:lnSpc>
                <a:spcPct val="115000"/>
              </a:lnSpc>
              <a:spcBef>
                <a:spcPts val="1200"/>
              </a:spcBef>
              <a:spcAft>
                <a:spcPts val="0"/>
              </a:spcAft>
              <a:buNone/>
            </a:pPr>
            <a:r>
              <a:rPr lang="en-US" sz="1600">
                <a:solidFill>
                  <a:srgbClr val="434343"/>
                </a:solidFill>
                <a:latin typeface="Calibri"/>
                <a:ea typeface="Calibri"/>
                <a:cs typeface="Calibri"/>
                <a:sym typeface="Calibri"/>
              </a:rPr>
              <a:t> </a:t>
            </a:r>
            <a:endParaRPr sz="1600">
              <a:latin typeface="Calibri"/>
              <a:ea typeface="Calibri"/>
              <a:cs typeface="Calibri"/>
              <a:sym typeface="Calibri"/>
            </a:endParaRPr>
          </a:p>
          <a:p>
            <a:pPr indent="0" lvl="0" marL="457200" rtl="0" algn="l">
              <a:lnSpc>
                <a:spcPct val="115000"/>
              </a:lnSpc>
              <a:spcBef>
                <a:spcPts val="1200"/>
              </a:spcBef>
              <a:spcAft>
                <a:spcPts val="0"/>
              </a:spcAft>
              <a:buNone/>
            </a:pPr>
            <a:r>
              <a:rPr lang="en-US" sz="1600">
                <a:solidFill>
                  <a:srgbClr val="434343"/>
                </a:solidFill>
                <a:latin typeface="Calibri"/>
                <a:ea typeface="Calibri"/>
                <a:cs typeface="Calibri"/>
                <a:sym typeface="Calibri"/>
              </a:rPr>
              <a:t>GIT : </a:t>
            </a:r>
            <a:r>
              <a:rPr lang="en-US" sz="1600" u="sng">
                <a:solidFill>
                  <a:srgbClr val="45818E"/>
                </a:solidFill>
                <a:latin typeface="Calibri"/>
                <a:ea typeface="Calibri"/>
                <a:cs typeface="Calibri"/>
                <a:sym typeface="Calibri"/>
                <a:hlinkClick r:id="rId4">
                  <a:extLst>
                    <a:ext uri="{A12FA001-AC4F-418D-AE19-62706E023703}">
                      <ahyp:hlinkClr val="tx"/>
                    </a:ext>
                  </a:extLst>
                </a:hlinkClick>
              </a:rPr>
              <a:t>https://e-formation.ird.fr/course/view.php?id=265</a:t>
            </a:r>
            <a:r>
              <a:rPr lang="en-US" sz="1600" u="sng">
                <a:solidFill>
                  <a:srgbClr val="434343"/>
                </a:solidFill>
                <a:latin typeface="Calibri"/>
                <a:ea typeface="Calibri"/>
                <a:cs typeface="Calibri"/>
                <a:sym typeface="Calibri"/>
              </a:rPr>
              <a:t> </a:t>
            </a:r>
            <a:endParaRPr sz="1600" u="sng">
              <a:solidFill>
                <a:srgbClr val="434343"/>
              </a:solidFill>
              <a:latin typeface="Calibri"/>
              <a:ea typeface="Calibri"/>
              <a:cs typeface="Calibri"/>
              <a:sym typeface="Calibri"/>
            </a:endParaRPr>
          </a:p>
          <a:p>
            <a:pPr indent="-330200" lvl="0" marL="914400" rtl="0" algn="l">
              <a:lnSpc>
                <a:spcPct val="115000"/>
              </a:lnSpc>
              <a:spcBef>
                <a:spcPts val="1200"/>
              </a:spcBef>
              <a:spcAft>
                <a:spcPts val="0"/>
              </a:spcAft>
              <a:buClr>
                <a:srgbClr val="434343"/>
              </a:buClr>
              <a:buSzPts val="1600"/>
              <a:buFont typeface="Calibri"/>
              <a:buChar char="●"/>
            </a:pPr>
            <a:r>
              <a:rPr lang="en-US" sz="1600">
                <a:solidFill>
                  <a:srgbClr val="434343"/>
                </a:solidFill>
                <a:latin typeface="Calibri"/>
                <a:ea typeface="Calibri"/>
                <a:cs typeface="Calibri"/>
                <a:sym typeface="Calibri"/>
              </a:rPr>
              <a:t>25th of november </a:t>
            </a:r>
            <a:endParaRPr sz="1600">
              <a:solidFill>
                <a:srgbClr val="434343"/>
              </a:solidFill>
              <a:latin typeface="Calibri"/>
              <a:ea typeface="Calibri"/>
              <a:cs typeface="Calibri"/>
              <a:sym typeface="Calibri"/>
            </a:endParaRPr>
          </a:p>
          <a:p>
            <a:pPr indent="0" lvl="0" marL="1371600" rtl="0" algn="l">
              <a:lnSpc>
                <a:spcPct val="115000"/>
              </a:lnSpc>
              <a:spcBef>
                <a:spcPts val="1200"/>
              </a:spcBef>
              <a:spcAft>
                <a:spcPts val="0"/>
              </a:spcAft>
              <a:buNone/>
            </a:pPr>
            <a:r>
              <a:t/>
            </a:r>
            <a:endParaRPr sz="1600">
              <a:solidFill>
                <a:srgbClr val="434343"/>
              </a:solidFill>
              <a:latin typeface="Calibri"/>
              <a:ea typeface="Calibri"/>
              <a:cs typeface="Calibri"/>
              <a:sym typeface="Calibri"/>
            </a:endParaRPr>
          </a:p>
          <a:p>
            <a:pPr indent="0" lvl="0" marL="457200" rtl="0" algn="l">
              <a:lnSpc>
                <a:spcPct val="115000"/>
              </a:lnSpc>
              <a:spcBef>
                <a:spcPts val="1200"/>
              </a:spcBef>
              <a:spcAft>
                <a:spcPts val="0"/>
              </a:spcAft>
              <a:buNone/>
            </a:pPr>
            <a:r>
              <a:rPr lang="en-US" sz="1600">
                <a:solidFill>
                  <a:srgbClr val="434343"/>
                </a:solidFill>
                <a:latin typeface="Calibri"/>
                <a:ea typeface="Calibri"/>
                <a:cs typeface="Calibri"/>
                <a:sym typeface="Calibri"/>
              </a:rPr>
              <a:t>UNIX/Linux :</a:t>
            </a:r>
            <a:r>
              <a:rPr lang="en-US" sz="1600">
                <a:solidFill>
                  <a:srgbClr val="434343"/>
                </a:solidFill>
                <a:uFill>
                  <a:noFill/>
                </a:uFill>
                <a:latin typeface="Calibri"/>
                <a:ea typeface="Calibri"/>
                <a:cs typeface="Calibri"/>
                <a:sym typeface="Calibri"/>
                <a:hlinkClick r:id="rId5">
                  <a:extLst>
                    <a:ext uri="{A12FA001-AC4F-418D-AE19-62706E023703}">
                      <ahyp:hlinkClr val="tx"/>
                    </a:ext>
                  </a:extLst>
                </a:hlinkClick>
              </a:rPr>
              <a:t> </a:t>
            </a:r>
            <a:r>
              <a:rPr lang="en-US" sz="1600" u="sng">
                <a:solidFill>
                  <a:srgbClr val="45818E"/>
                </a:solidFill>
                <a:latin typeface="Calibri"/>
                <a:ea typeface="Calibri"/>
                <a:cs typeface="Calibri"/>
                <a:sym typeface="Calibri"/>
                <a:hlinkClick r:id="rId6">
                  <a:extLst>
                    <a:ext uri="{A12FA001-AC4F-418D-AE19-62706E023703}">
                      <ahyp:hlinkClr val="tx"/>
                    </a:ext>
                  </a:extLst>
                </a:hlinkClick>
              </a:rPr>
              <a:t>https://e-formation.ird.fr/course/view.php?id=267</a:t>
            </a:r>
            <a:r>
              <a:rPr lang="en-US" sz="1600">
                <a:solidFill>
                  <a:srgbClr val="45818E"/>
                </a:solidFill>
                <a:latin typeface="Calibri"/>
                <a:ea typeface="Calibri"/>
                <a:cs typeface="Calibri"/>
                <a:sym typeface="Calibri"/>
              </a:rPr>
              <a:t> </a:t>
            </a:r>
            <a:endParaRPr sz="1600">
              <a:solidFill>
                <a:srgbClr val="45818E"/>
              </a:solidFill>
              <a:latin typeface="Calibri"/>
              <a:ea typeface="Calibri"/>
              <a:cs typeface="Calibri"/>
              <a:sym typeface="Calibri"/>
            </a:endParaRPr>
          </a:p>
          <a:p>
            <a:pPr indent="-330200" lvl="0" marL="914400" rtl="0" algn="l">
              <a:lnSpc>
                <a:spcPct val="115000"/>
              </a:lnSpc>
              <a:spcBef>
                <a:spcPts val="1200"/>
              </a:spcBef>
              <a:spcAft>
                <a:spcPts val="0"/>
              </a:spcAft>
              <a:buClr>
                <a:srgbClr val="434343"/>
              </a:buClr>
              <a:buSzPts val="1600"/>
              <a:buFont typeface="Calibri"/>
              <a:buChar char="●"/>
            </a:pPr>
            <a:r>
              <a:rPr lang="en-US" sz="1600">
                <a:solidFill>
                  <a:srgbClr val="434343"/>
                </a:solidFill>
                <a:latin typeface="Calibri"/>
                <a:ea typeface="Calibri"/>
                <a:cs typeface="Calibri"/>
                <a:sym typeface="Calibri"/>
              </a:rPr>
              <a:t>27th and 28th of november </a:t>
            </a:r>
            <a:endParaRPr sz="1600">
              <a:solidFill>
                <a:srgbClr val="434343"/>
              </a:solidFill>
              <a:latin typeface="Calibri"/>
              <a:ea typeface="Calibri"/>
              <a:cs typeface="Calibri"/>
              <a:sym typeface="Calibri"/>
            </a:endParaRPr>
          </a:p>
          <a:p>
            <a:pPr indent="0" lvl="0" marL="0" marR="0" rtl="0" algn="l">
              <a:lnSpc>
                <a:spcPct val="115000"/>
              </a:lnSpc>
              <a:spcBef>
                <a:spcPts val="12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p:txBody>
      </p:sp>
      <p:pic>
        <p:nvPicPr>
          <p:cNvPr id="279" name="Google Shape;279;g314201e41f0_0_142"/>
          <p:cNvPicPr preferRelativeResize="0"/>
          <p:nvPr/>
        </p:nvPicPr>
        <p:blipFill>
          <a:blip r:embed="rId7">
            <a:alphaModFix/>
          </a:blip>
          <a:stretch>
            <a:fillRect/>
          </a:stretch>
        </p:blipFill>
        <p:spPr>
          <a:xfrm>
            <a:off x="8397627" y="6063374"/>
            <a:ext cx="623690" cy="515100"/>
          </a:xfrm>
          <a:prstGeom prst="rect">
            <a:avLst/>
          </a:prstGeom>
          <a:noFill/>
          <a:ln>
            <a:noFill/>
          </a:ln>
        </p:spPr>
      </p:pic>
      <p:pic>
        <p:nvPicPr>
          <p:cNvPr id="280" name="Google Shape;280;g314201e41f0_0_142"/>
          <p:cNvPicPr preferRelativeResize="0"/>
          <p:nvPr/>
        </p:nvPicPr>
        <p:blipFill>
          <a:blip r:embed="rId8">
            <a:alphaModFix/>
          </a:blip>
          <a:stretch>
            <a:fillRect/>
          </a:stretch>
        </p:blipFill>
        <p:spPr>
          <a:xfrm>
            <a:off x="2361500" y="6218500"/>
            <a:ext cx="1353922" cy="473700"/>
          </a:xfrm>
          <a:prstGeom prst="rect">
            <a:avLst/>
          </a:prstGeom>
          <a:noFill/>
          <a:ln>
            <a:noFill/>
          </a:ln>
        </p:spPr>
      </p:pic>
      <p:sp>
        <p:nvSpPr>
          <p:cNvPr id="281" name="Google Shape;281;g314201e41f0_0_142"/>
          <p:cNvSpPr txBox="1"/>
          <p:nvPr/>
        </p:nvSpPr>
        <p:spPr>
          <a:xfrm>
            <a:off x="3818913" y="6245483"/>
            <a:ext cx="2906700" cy="631500"/>
          </a:xfrm>
          <a:prstGeom prst="rect">
            <a:avLst/>
          </a:prstGeom>
          <a:noFill/>
          <a:ln>
            <a:noFill/>
          </a:ln>
        </p:spPr>
        <p:txBody>
          <a:bodyPr anchorCtr="0" anchor="ctr" bIns="45725" lIns="45725" spcFirstLastPara="1" rIns="45725" wrap="square" tIns="45725">
            <a:noAutofit/>
          </a:bodyPr>
          <a:lstStyle/>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just">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just">
              <a:lnSpc>
                <a:spcPct val="100000"/>
              </a:lnSpc>
              <a:spcBef>
                <a:spcPts val="0"/>
              </a:spcBef>
              <a:spcAft>
                <a:spcPts val="0"/>
              </a:spcAft>
              <a:buNone/>
            </a:pPr>
            <a:r>
              <a:rPr lang="en-US" sz="700"/>
              <a:t>The educational material used for these teachings is made available under the terms of the Creative Commons Attribution - NonCommercial - ShareAlike (BY-NC-SA) 4.0 International license."</a:t>
            </a:r>
            <a:endParaRPr sz="700">
              <a:solidFill>
                <a:srgbClr val="000000"/>
              </a:solidFill>
            </a:endParaRPr>
          </a:p>
          <a:p>
            <a:pPr indent="0" lvl="0" marL="0" rtl="0" algn="just">
              <a:lnSpc>
                <a:spcPct val="100000"/>
              </a:lnSpc>
              <a:spcBef>
                <a:spcPts val="0"/>
              </a:spcBef>
              <a:spcAft>
                <a:spcPts val="0"/>
              </a:spcAft>
              <a:buClr>
                <a:srgbClr val="000000"/>
              </a:buClr>
              <a:buSzPts val="500"/>
              <a:buFont typeface="Arial"/>
              <a:buNone/>
            </a:pPr>
            <a:r>
              <a:rPr lang="en-US" sz="700" u="sng">
                <a:solidFill>
                  <a:srgbClr val="0000FF"/>
                </a:solidFill>
                <a:hlinkClick r:id="rId9">
                  <a:extLst>
                    <a:ext uri="{A12FA001-AC4F-418D-AE19-62706E023703}">
                      <ahyp:hlinkClr val="tx"/>
                    </a:ext>
                  </a:extLst>
                </a:hlinkClick>
              </a:rPr>
              <a:t>http://creativecommons.org/licenses/by-nc-sa/4.0/</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None/>
            </a:pPr>
            <a:r>
              <a:t/>
            </a:r>
            <a:endParaRPr sz="700">
              <a:solidFill>
                <a:srgbClr val="000000"/>
              </a:solidFill>
            </a:endParaRPr>
          </a:p>
        </p:txBody>
      </p:sp>
      <p:pic>
        <p:nvPicPr>
          <p:cNvPr id="282" name="Google Shape;282;g314201e41f0_0_142"/>
          <p:cNvPicPr preferRelativeResize="0"/>
          <p:nvPr/>
        </p:nvPicPr>
        <p:blipFill>
          <a:blip r:embed="rId10">
            <a:alphaModFix/>
          </a:blip>
          <a:stretch>
            <a:fillRect/>
          </a:stretch>
        </p:blipFill>
        <p:spPr>
          <a:xfrm>
            <a:off x="895059" y="1668767"/>
            <a:ext cx="515091" cy="484800"/>
          </a:xfrm>
          <a:prstGeom prst="rect">
            <a:avLst/>
          </a:prstGeom>
          <a:noFill/>
          <a:ln>
            <a:noFill/>
          </a:ln>
        </p:spPr>
      </p:pic>
      <p:pic>
        <p:nvPicPr>
          <p:cNvPr id="283" name="Google Shape;283;g314201e41f0_0_142"/>
          <p:cNvPicPr preferRelativeResize="0"/>
          <p:nvPr/>
        </p:nvPicPr>
        <p:blipFill>
          <a:blip r:embed="rId11">
            <a:alphaModFix/>
          </a:blip>
          <a:stretch>
            <a:fillRect/>
          </a:stretch>
        </p:blipFill>
        <p:spPr>
          <a:xfrm>
            <a:off x="902950" y="2742200"/>
            <a:ext cx="515100" cy="515100"/>
          </a:xfrm>
          <a:prstGeom prst="rect">
            <a:avLst/>
          </a:prstGeom>
          <a:noFill/>
          <a:ln>
            <a:noFill/>
          </a:ln>
        </p:spPr>
      </p:pic>
      <p:pic>
        <p:nvPicPr>
          <p:cNvPr id="284" name="Google Shape;284;g314201e41f0_0_142"/>
          <p:cNvPicPr preferRelativeResize="0"/>
          <p:nvPr/>
        </p:nvPicPr>
        <p:blipFill>
          <a:blip r:embed="rId12">
            <a:alphaModFix/>
          </a:blip>
          <a:stretch>
            <a:fillRect/>
          </a:stretch>
        </p:blipFill>
        <p:spPr>
          <a:xfrm>
            <a:off x="655353" y="3856033"/>
            <a:ext cx="1016400" cy="571725"/>
          </a:xfrm>
          <a:prstGeom prst="rect">
            <a:avLst/>
          </a:prstGeom>
          <a:noFill/>
          <a:ln>
            <a:noFill/>
          </a:ln>
        </p:spPr>
      </p:pic>
      <p:sp>
        <p:nvSpPr>
          <p:cNvPr id="285" name="Google Shape;285;g314201e41f0_0_142"/>
          <p:cNvSpPr txBox="1"/>
          <p:nvPr/>
        </p:nvSpPr>
        <p:spPr>
          <a:xfrm>
            <a:off x="285075" y="5206667"/>
            <a:ext cx="670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800">
                <a:solidFill>
                  <a:srgbClr val="0000FF"/>
                </a:solidFill>
                <a:latin typeface="Comfortaa"/>
                <a:ea typeface="Comfortaa"/>
                <a:cs typeface="Comfortaa"/>
                <a:sym typeface="Comfortaa"/>
              </a:rPr>
              <a:t>with the support of the IRD's SDTQVT department     ISI</a:t>
            </a:r>
            <a:endParaRPr i="1" sz="1800">
              <a:solidFill>
                <a:srgbClr val="0000FF"/>
              </a:solidFill>
              <a:latin typeface="Comfortaa"/>
              <a:ea typeface="Comfortaa"/>
              <a:cs typeface="Comfortaa"/>
              <a:sym typeface="Comfortaa"/>
            </a:endParaRPr>
          </a:p>
        </p:txBody>
      </p:sp>
      <p:pic>
        <p:nvPicPr>
          <p:cNvPr id="286" name="Google Shape;286;g314201e41f0_0_142"/>
          <p:cNvPicPr preferRelativeResize="0"/>
          <p:nvPr/>
        </p:nvPicPr>
        <p:blipFill rotWithShape="1">
          <a:blip r:embed="rId13">
            <a:alphaModFix/>
          </a:blip>
          <a:srcRect b="13184" l="8775" r="0" t="9892"/>
          <a:stretch/>
        </p:blipFill>
        <p:spPr>
          <a:xfrm>
            <a:off x="2557999" y="7810736"/>
            <a:ext cx="1235050" cy="986013"/>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pic>
        <p:nvPicPr>
          <p:cNvPr descr="Capture d’écran 2012-10-17 à 11.40.22.png" id="1125" name="Google Shape;1125;p27"/>
          <p:cNvPicPr preferRelativeResize="0"/>
          <p:nvPr/>
        </p:nvPicPr>
        <p:blipFill rotWithShape="1">
          <a:blip r:embed="rId3">
            <a:alphaModFix/>
          </a:blip>
          <a:srcRect b="0" l="0" r="27083" t="0"/>
          <a:stretch/>
        </p:blipFill>
        <p:spPr>
          <a:xfrm>
            <a:off x="2019300" y="2895600"/>
            <a:ext cx="5029200" cy="2392800"/>
          </a:xfrm>
          <a:prstGeom prst="rect">
            <a:avLst/>
          </a:prstGeom>
          <a:noFill/>
          <a:ln>
            <a:noFill/>
          </a:ln>
        </p:spPr>
      </p:pic>
      <p:cxnSp>
        <p:nvCxnSpPr>
          <p:cNvPr id="1126" name="Google Shape;1126;p27"/>
          <p:cNvCxnSpPr/>
          <p:nvPr/>
        </p:nvCxnSpPr>
        <p:spPr>
          <a:xfrm rot="10800000">
            <a:off x="5221299" y="3772100"/>
            <a:ext cx="1267800" cy="5829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cxnSp>
        <p:nvCxnSpPr>
          <p:cNvPr id="1127" name="Google Shape;1127;p27"/>
          <p:cNvCxnSpPr/>
          <p:nvPr/>
        </p:nvCxnSpPr>
        <p:spPr>
          <a:xfrm flipH="1" rot="10800000">
            <a:off x="1481949" y="3757500"/>
            <a:ext cx="541200" cy="4335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2352"/>
              </a:srgbClr>
            </a:outerShdw>
          </a:effectLst>
        </p:spPr>
      </p:cxnSp>
      <p:graphicFrame>
        <p:nvGraphicFramePr>
          <p:cNvPr id="1128" name="Google Shape;1128;p27"/>
          <p:cNvGraphicFramePr/>
          <p:nvPr/>
        </p:nvGraphicFramePr>
        <p:xfrm>
          <a:off x="249600" y="1249837"/>
          <a:ext cx="3000000" cy="3000000"/>
        </p:xfrm>
        <a:graphic>
          <a:graphicData uri="http://schemas.openxmlformats.org/drawingml/2006/table">
            <a:tbl>
              <a:tblPr>
                <a:noFill/>
                <a:tableStyleId>{C0993EF3-1D07-48D9-88BC-09BDBDE00AB2}</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300" u="none" cap="none" strike="noStrike">
                          <a:solidFill>
                            <a:schemeClr val="accent1"/>
                          </a:solidFill>
                          <a:latin typeface="Calibri"/>
                          <a:ea typeface="Calibri"/>
                          <a:cs typeface="Calibri"/>
                          <a:sym typeface="Calibri"/>
                        </a:rPr>
                        <a:t>pwd</a:t>
                      </a:r>
                      <a:endParaRPr sz="1500" u="none" cap="none" strike="noStrike">
                        <a:solidFill>
                          <a:schemeClr val="accent1"/>
                        </a:solidFill>
                      </a:endParaRPr>
                    </a:p>
                    <a:p>
                      <a:pPr indent="0" lvl="0" marL="0" marR="0" rtl="0" algn="ctr">
                        <a:lnSpc>
                          <a:spcPct val="100000"/>
                        </a:lnSpc>
                        <a:spcBef>
                          <a:spcPts val="0"/>
                        </a:spcBef>
                        <a:spcAft>
                          <a:spcPts val="0"/>
                        </a:spcAft>
                        <a:buClr>
                          <a:schemeClr val="dk1"/>
                        </a:buClr>
                        <a:buSzPts val="500"/>
                        <a:buFont typeface="Arial"/>
                        <a:buNone/>
                      </a:pPr>
                      <a:r>
                        <a:rPr b="1" i="1" lang="en-US" sz="2000" u="sng" cap="none" strike="noStrike">
                          <a:solidFill>
                            <a:srgbClr val="2FB446"/>
                          </a:solidFill>
                          <a:latin typeface="Calibri"/>
                          <a:ea typeface="Calibri"/>
                          <a:cs typeface="Calibri"/>
                          <a:sym typeface="Calibri"/>
                        </a:rPr>
                        <a:t>P</a:t>
                      </a:r>
                      <a:r>
                        <a:rPr i="1" lang="en-US" sz="2000" u="none" cap="none" strike="noStrike">
                          <a:solidFill>
                            <a:srgbClr val="2FB446"/>
                          </a:solidFill>
                          <a:latin typeface="Calibri"/>
                          <a:ea typeface="Calibri"/>
                          <a:cs typeface="Calibri"/>
                          <a:sym typeface="Calibri"/>
                        </a:rPr>
                        <a:t>resent </a:t>
                      </a:r>
                      <a:r>
                        <a:rPr b="1" i="1" lang="en-US" sz="2000" u="sng" cap="none" strike="noStrike">
                          <a:solidFill>
                            <a:srgbClr val="2FB446"/>
                          </a:solidFill>
                          <a:latin typeface="Calibri"/>
                          <a:ea typeface="Calibri"/>
                          <a:cs typeface="Calibri"/>
                          <a:sym typeface="Calibri"/>
                        </a:rPr>
                        <a:t>W</a:t>
                      </a:r>
                      <a:r>
                        <a:rPr i="1" lang="en-US" sz="2000" u="none" cap="none" strike="noStrike">
                          <a:solidFill>
                            <a:srgbClr val="2FB446"/>
                          </a:solidFill>
                          <a:latin typeface="Calibri"/>
                          <a:ea typeface="Calibri"/>
                          <a:cs typeface="Calibri"/>
                          <a:sym typeface="Calibri"/>
                        </a:rPr>
                        <a:t>ork </a:t>
                      </a:r>
                      <a:r>
                        <a:rPr b="1" i="1" lang="en-US" sz="2000" u="sng" cap="none" strike="noStrike">
                          <a:solidFill>
                            <a:srgbClr val="2FB446"/>
                          </a:solidFill>
                          <a:latin typeface="Calibri"/>
                          <a:ea typeface="Calibri"/>
                          <a:cs typeface="Calibri"/>
                          <a:sym typeface="Calibri"/>
                        </a:rPr>
                        <a:t>D</a:t>
                      </a:r>
                      <a:r>
                        <a:rPr i="1" lang="en-US" sz="2000" u="none" cap="none" strike="noStrike">
                          <a:solidFill>
                            <a:srgbClr val="2FB446"/>
                          </a:solidFill>
                          <a:latin typeface="Calibri"/>
                          <a:ea typeface="Calibri"/>
                          <a:cs typeface="Calibri"/>
                          <a:sym typeface="Calibri"/>
                        </a:rPr>
                        <a:t>irectory</a:t>
                      </a:r>
                      <a:r>
                        <a:rPr b="1" lang="en-US" sz="2000" u="none" cap="none" strike="noStrike">
                          <a:solidFill>
                            <a:srgbClr val="2FB446"/>
                          </a:solidFill>
                          <a:latin typeface="Calibri"/>
                          <a:ea typeface="Calibri"/>
                          <a:cs typeface="Calibri"/>
                          <a:sym typeface="Calibri"/>
                        </a:rPr>
                        <a:t> </a:t>
                      </a:r>
                      <a:endParaRPr sz="1500" u="none" cap="none" strike="noStrike">
                        <a:solidFill>
                          <a:srgbClr val="2FB446"/>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457200" marR="0" rtl="0" algn="just">
                        <a:spcBef>
                          <a:spcPts val="0"/>
                        </a:spcBef>
                        <a:spcAft>
                          <a:spcPts val="0"/>
                        </a:spcAft>
                        <a:buClr>
                          <a:schemeClr val="dk1"/>
                        </a:buClr>
                        <a:buSzPts val="550"/>
                        <a:buFont typeface="Arial"/>
                        <a:buNone/>
                      </a:pPr>
                      <a:r>
                        <a:rPr i="1" lang="en-US" sz="2200" u="none" cap="none" strike="noStrike">
                          <a:solidFill>
                            <a:schemeClr val="dk1"/>
                          </a:solidFill>
                          <a:latin typeface="Calibri"/>
                          <a:ea typeface="Calibri"/>
                          <a:cs typeface="Calibri"/>
                          <a:sym typeface="Calibri"/>
                        </a:rPr>
                        <a:t>Print the name of the current directory (the full path)</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129" name="Google Shape;1129;p27"/>
          <p:cNvSpPr/>
          <p:nvPr/>
        </p:nvSpPr>
        <p:spPr>
          <a:xfrm>
            <a:off x="415150" y="4191000"/>
            <a:ext cx="2133600" cy="8541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Name of the current directory</a:t>
            </a:r>
            <a:endParaRPr b="0" i="0" sz="1400" u="none" cap="none" strike="noStrike">
              <a:solidFill>
                <a:srgbClr val="000000"/>
              </a:solidFill>
              <a:latin typeface="Arial"/>
              <a:ea typeface="Arial"/>
              <a:cs typeface="Arial"/>
              <a:sym typeface="Arial"/>
            </a:endParaRPr>
          </a:p>
        </p:txBody>
      </p:sp>
      <p:sp>
        <p:nvSpPr>
          <p:cNvPr id="1130" name="Google Shape;1130;p27"/>
          <p:cNvSpPr/>
          <p:nvPr/>
        </p:nvSpPr>
        <p:spPr>
          <a:xfrm>
            <a:off x="6641500" y="4037149"/>
            <a:ext cx="2412000" cy="9405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Command</a:t>
            </a:r>
            <a:endParaRPr b="0" i="0" sz="18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Without option and argument </a:t>
            </a:r>
            <a:endParaRPr b="0" i="0" sz="1400" u="none" cap="none" strike="noStrike">
              <a:solidFill>
                <a:srgbClr val="000000"/>
              </a:solidFill>
              <a:latin typeface="Arial"/>
              <a:ea typeface="Arial"/>
              <a:cs typeface="Arial"/>
              <a:sym typeface="Arial"/>
            </a:endParaRPr>
          </a:p>
        </p:txBody>
      </p:sp>
      <p:sp>
        <p:nvSpPr>
          <p:cNvPr id="1131" name="Google Shape;1131;p2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Your first command  “</a:t>
            </a:r>
            <a:r>
              <a:rPr b="1" i="1" lang="en-US" sz="3600">
                <a:solidFill>
                  <a:srgbClr val="1155CC"/>
                </a:solidFill>
                <a:latin typeface="Short Stack"/>
                <a:ea typeface="Short Stack"/>
                <a:cs typeface="Short Stack"/>
                <a:sym typeface="Short Stack"/>
              </a:rPr>
              <a:t>pwd”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5" name="Shape 1135"/>
        <p:cNvGrpSpPr/>
        <p:nvPr/>
      </p:nvGrpSpPr>
      <p:grpSpPr>
        <a:xfrm>
          <a:off x="0" y="0"/>
          <a:ext cx="0" cy="0"/>
          <a:chOff x="0" y="0"/>
          <a:chExt cx="0" cy="0"/>
        </a:xfrm>
      </p:grpSpPr>
      <p:pic>
        <p:nvPicPr>
          <p:cNvPr descr="Capture d’écran 2012-10-17 à 11.46.42.png" id="1136" name="Google Shape;1136;p28"/>
          <p:cNvPicPr preferRelativeResize="0"/>
          <p:nvPr/>
        </p:nvPicPr>
        <p:blipFill rotWithShape="1">
          <a:blip r:embed="rId3">
            <a:alphaModFix/>
          </a:blip>
          <a:srcRect b="81127" l="0" r="30000" t="0"/>
          <a:stretch/>
        </p:blipFill>
        <p:spPr>
          <a:xfrm>
            <a:off x="1371600" y="3048000"/>
            <a:ext cx="6400798" cy="1017516"/>
          </a:xfrm>
          <a:prstGeom prst="rect">
            <a:avLst/>
          </a:prstGeom>
          <a:noFill/>
          <a:ln>
            <a:noFill/>
          </a:ln>
        </p:spPr>
      </p:pic>
      <p:cxnSp>
        <p:nvCxnSpPr>
          <p:cNvPr id="1137" name="Google Shape;1137;p28"/>
          <p:cNvCxnSpPr/>
          <p:nvPr/>
        </p:nvCxnSpPr>
        <p:spPr>
          <a:xfrm rot="10800000">
            <a:off x="3915175" y="3796975"/>
            <a:ext cx="2006100" cy="7335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cxnSp>
        <p:nvCxnSpPr>
          <p:cNvPr id="1138" name="Google Shape;1138;p28"/>
          <p:cNvCxnSpPr/>
          <p:nvPr/>
        </p:nvCxnSpPr>
        <p:spPr>
          <a:xfrm rot="10800000">
            <a:off x="1879050" y="3989100"/>
            <a:ext cx="6300" cy="5829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graphicFrame>
        <p:nvGraphicFramePr>
          <p:cNvPr id="1139" name="Google Shape;1139;p28"/>
          <p:cNvGraphicFramePr/>
          <p:nvPr/>
        </p:nvGraphicFramePr>
        <p:xfrm>
          <a:off x="228600" y="1343050"/>
          <a:ext cx="3000000" cy="3000000"/>
        </p:xfrm>
        <a:graphic>
          <a:graphicData uri="http://schemas.openxmlformats.org/drawingml/2006/table">
            <a:tbl>
              <a:tblPr>
                <a:noFill/>
                <a:tableStyleId>{C0993EF3-1D07-48D9-88BC-09BDBDE00AB2}</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300" u="none" cap="none" strike="noStrike">
                          <a:solidFill>
                            <a:schemeClr val="accent1"/>
                          </a:solidFill>
                          <a:latin typeface="Calibri"/>
                          <a:ea typeface="Calibri"/>
                          <a:cs typeface="Calibri"/>
                          <a:sym typeface="Calibri"/>
                        </a:rPr>
                        <a:t>ls</a:t>
                      </a:r>
                      <a:endParaRPr sz="1500" u="none" cap="none" strike="noStrike">
                        <a:solidFill>
                          <a:schemeClr val="accent1"/>
                        </a:solidFill>
                      </a:endParaRPr>
                    </a:p>
                    <a:p>
                      <a:pPr indent="0" lvl="0" marL="0" marR="0" rtl="0" algn="ctr">
                        <a:lnSpc>
                          <a:spcPct val="100000"/>
                        </a:lnSpc>
                        <a:spcBef>
                          <a:spcPts val="0"/>
                        </a:spcBef>
                        <a:spcAft>
                          <a:spcPts val="0"/>
                        </a:spcAft>
                        <a:buClr>
                          <a:schemeClr val="dk1"/>
                        </a:buClr>
                        <a:buSzPts val="500"/>
                        <a:buFont typeface="Arial"/>
                        <a:buNone/>
                      </a:pPr>
                      <a:r>
                        <a:rPr b="1" i="1" lang="en-US" sz="2000" u="sng" cap="none" strike="noStrike">
                          <a:solidFill>
                            <a:srgbClr val="2FB446"/>
                          </a:solidFill>
                          <a:latin typeface="Calibri"/>
                          <a:ea typeface="Calibri"/>
                          <a:cs typeface="Calibri"/>
                          <a:sym typeface="Calibri"/>
                        </a:rPr>
                        <a:t>l</a:t>
                      </a:r>
                      <a:r>
                        <a:rPr i="1" lang="en-US" sz="2000" u="none" cap="none" strike="noStrike">
                          <a:solidFill>
                            <a:srgbClr val="2FB446"/>
                          </a:solidFill>
                          <a:latin typeface="Calibri"/>
                          <a:ea typeface="Calibri"/>
                          <a:cs typeface="Calibri"/>
                          <a:sym typeface="Calibri"/>
                        </a:rPr>
                        <a:t>i</a:t>
                      </a:r>
                      <a:r>
                        <a:rPr b="1" i="1" lang="en-US" sz="2000" u="sng" cap="none" strike="noStrike">
                          <a:solidFill>
                            <a:srgbClr val="2FB446"/>
                          </a:solidFill>
                          <a:latin typeface="Calibri"/>
                          <a:ea typeface="Calibri"/>
                          <a:cs typeface="Calibri"/>
                          <a:sym typeface="Calibri"/>
                        </a:rPr>
                        <a:t>s</a:t>
                      </a:r>
                      <a:r>
                        <a:rPr i="1" lang="en-US" sz="2000" u="none" cap="none" strike="noStrike">
                          <a:solidFill>
                            <a:srgbClr val="2FB446"/>
                          </a:solidFill>
                          <a:latin typeface="Calibri"/>
                          <a:ea typeface="Calibri"/>
                          <a:cs typeface="Calibri"/>
                          <a:sym typeface="Calibri"/>
                        </a:rPr>
                        <a:t>t</a:t>
                      </a:r>
                      <a:endParaRPr i="1" sz="2000" u="none" cap="none" strike="noStrike">
                        <a:solidFill>
                          <a:srgbClr val="2FB446"/>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spcBef>
                          <a:spcPts val="0"/>
                        </a:spcBef>
                        <a:spcAft>
                          <a:spcPts val="0"/>
                        </a:spcAft>
                        <a:buClr>
                          <a:schemeClr val="dk1"/>
                        </a:buClr>
                        <a:buSzPts val="2200"/>
                        <a:buFont typeface="Calibri"/>
                        <a:buNone/>
                      </a:pPr>
                      <a:r>
                        <a:rPr i="1" lang="en-US" sz="2200" u="none" cap="none" strike="noStrike">
                          <a:solidFill>
                            <a:schemeClr val="dk1"/>
                          </a:solidFill>
                          <a:latin typeface="Calibri"/>
                          <a:ea typeface="Calibri"/>
                          <a:cs typeface="Calibri"/>
                          <a:sym typeface="Calibri"/>
                        </a:rPr>
                        <a:t>List the content of the current directory</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140" name="Google Shape;1140;p28"/>
          <p:cNvSpPr/>
          <p:nvPr/>
        </p:nvSpPr>
        <p:spPr>
          <a:xfrm>
            <a:off x="304800" y="4572000"/>
            <a:ext cx="3161100" cy="8829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List all the files in the current directory (by  default)</a:t>
            </a:r>
            <a:endParaRPr b="0" i="0" sz="1400" u="none" cap="none" strike="noStrike">
              <a:solidFill>
                <a:srgbClr val="000000"/>
              </a:solidFill>
              <a:latin typeface="Arial"/>
              <a:ea typeface="Arial"/>
              <a:cs typeface="Arial"/>
              <a:sym typeface="Arial"/>
            </a:endParaRPr>
          </a:p>
        </p:txBody>
      </p:sp>
      <p:sp>
        <p:nvSpPr>
          <p:cNvPr id="1141" name="Google Shape;1141;p28"/>
          <p:cNvSpPr/>
          <p:nvPr/>
        </p:nvSpPr>
        <p:spPr>
          <a:xfrm>
            <a:off x="5497150" y="4514400"/>
            <a:ext cx="2412000" cy="940500"/>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Command without option and argument </a:t>
            </a:r>
            <a:endParaRPr b="0" i="0" sz="1800" u="none" cap="none" strike="noStrike">
              <a:solidFill>
                <a:srgbClr val="000000"/>
              </a:solidFill>
              <a:latin typeface="Calibri"/>
              <a:ea typeface="Calibri"/>
              <a:cs typeface="Calibri"/>
              <a:sym typeface="Calibri"/>
            </a:endParaRPr>
          </a:p>
        </p:txBody>
      </p:sp>
      <p:sp>
        <p:nvSpPr>
          <p:cNvPr id="1142" name="Google Shape;1142;p28"/>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Second command “</a:t>
            </a:r>
            <a:r>
              <a:rPr b="1" i="1" lang="en-US" sz="3600">
                <a:solidFill>
                  <a:srgbClr val="1155CC"/>
                </a:solidFill>
                <a:latin typeface="Short Stack"/>
                <a:ea typeface="Short Stack"/>
                <a:cs typeface="Short Stack"/>
                <a:sym typeface="Short Stack"/>
              </a:rPr>
              <a:t>ls”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pic>
        <p:nvPicPr>
          <p:cNvPr id="1147" name="Google Shape;1147;p32"/>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1148" name="Google Shape;1148;p32"/>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149" name="Google Shape;1149;p32"/>
          <p:cNvSpPr/>
          <p:nvPr/>
        </p:nvSpPr>
        <p:spPr>
          <a:xfrm>
            <a:off x="1371600" y="2934675"/>
            <a:ext cx="7312800" cy="9834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set up environment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1150" name="Google Shape;1150;p32"/>
          <p:cNvSpPr/>
          <p:nvPr/>
        </p:nvSpPr>
        <p:spPr>
          <a:xfrm>
            <a:off x="6209900" y="1416175"/>
            <a:ext cx="2934000" cy="58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set up environnement, prompt, pwd</a:t>
            </a:r>
            <a:endParaRPr b="1" i="0" sz="2200" u="none" cap="none" strike="noStrike">
              <a:solidFill>
                <a:schemeClr val="accent4"/>
              </a:solidFill>
              <a:latin typeface="Calibri"/>
              <a:ea typeface="Calibri"/>
              <a:cs typeface="Calibri"/>
              <a:sym typeface="Calibri"/>
            </a:endParaRPr>
          </a:p>
        </p:txBody>
      </p:sp>
      <p:sp>
        <p:nvSpPr>
          <p:cNvPr id="1151" name="Google Shape;1151;p3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pic>
        <p:nvPicPr>
          <p:cNvPr descr="Capture d’écran 2012-10-17 à 11.46.42.png" id="1156" name="Google Shape;1156;p29"/>
          <p:cNvPicPr preferRelativeResize="0"/>
          <p:nvPr/>
        </p:nvPicPr>
        <p:blipFill rotWithShape="1">
          <a:blip r:embed="rId3">
            <a:alphaModFix/>
          </a:blip>
          <a:srcRect b="30244" l="0" r="9536" t="30212"/>
          <a:stretch/>
        </p:blipFill>
        <p:spPr>
          <a:xfrm>
            <a:off x="491066" y="3278342"/>
            <a:ext cx="8271899" cy="2131801"/>
          </a:xfrm>
          <a:prstGeom prst="rect">
            <a:avLst/>
          </a:prstGeom>
          <a:noFill/>
          <a:ln>
            <a:noFill/>
          </a:ln>
        </p:spPr>
      </p:pic>
      <p:cxnSp>
        <p:nvCxnSpPr>
          <p:cNvPr id="1157" name="Google Shape;1157;p29"/>
          <p:cNvCxnSpPr/>
          <p:nvPr/>
        </p:nvCxnSpPr>
        <p:spPr>
          <a:xfrm flipH="1">
            <a:off x="3376300" y="2802175"/>
            <a:ext cx="1214100" cy="4956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cxnSp>
        <p:nvCxnSpPr>
          <p:cNvPr id="1158" name="Google Shape;1158;p29"/>
          <p:cNvCxnSpPr/>
          <p:nvPr/>
        </p:nvCxnSpPr>
        <p:spPr>
          <a:xfrm rot="10800000">
            <a:off x="2378100" y="5452225"/>
            <a:ext cx="161400" cy="294300"/>
          </a:xfrm>
          <a:prstGeom prst="straightConnector1">
            <a:avLst/>
          </a:prstGeom>
          <a:noFill/>
          <a:ln cap="flat" cmpd="sng" w="28575">
            <a:solidFill>
              <a:srgbClr val="494429"/>
            </a:solidFill>
            <a:prstDash val="dot"/>
            <a:round/>
            <a:headEnd len="sm" w="sm" type="none"/>
            <a:tailEnd len="lg" w="lg" type="stealth"/>
          </a:ln>
          <a:effectLst>
            <a:outerShdw blurRad="50799" dir="2700000" dist="38100">
              <a:srgbClr val="000000">
                <a:alpha val="41960"/>
              </a:srgbClr>
            </a:outerShdw>
          </a:effectLst>
        </p:spPr>
      </p:cxnSp>
      <p:graphicFrame>
        <p:nvGraphicFramePr>
          <p:cNvPr id="1159" name="Google Shape;1159;p29"/>
          <p:cNvGraphicFramePr/>
          <p:nvPr/>
        </p:nvGraphicFramePr>
        <p:xfrm>
          <a:off x="228600" y="1343050"/>
          <a:ext cx="3000000" cy="3000000"/>
        </p:xfrm>
        <a:graphic>
          <a:graphicData uri="http://schemas.openxmlformats.org/drawingml/2006/table">
            <a:tbl>
              <a:tblPr>
                <a:noFill/>
                <a:tableStyleId>{C0993EF3-1D07-48D9-88BC-09BDBDE00AB2}</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300" u="none" cap="none" strike="noStrike">
                          <a:solidFill>
                            <a:schemeClr val="accent1"/>
                          </a:solidFill>
                          <a:latin typeface="Calibri"/>
                          <a:ea typeface="Calibri"/>
                          <a:cs typeface="Calibri"/>
                          <a:sym typeface="Calibri"/>
                        </a:rPr>
                        <a:t>ls -l</a:t>
                      </a:r>
                      <a:endParaRPr sz="1500" u="none" cap="none" strike="noStrike">
                        <a:solidFill>
                          <a:srgbClr val="FF9623"/>
                        </a:solidFill>
                      </a:endParaRPr>
                    </a:p>
                    <a:p>
                      <a:pPr indent="0" lvl="0" marL="0" marR="0" rtl="0" algn="ctr">
                        <a:lnSpc>
                          <a:spcPct val="100000"/>
                        </a:lnSpc>
                        <a:spcBef>
                          <a:spcPts val="0"/>
                        </a:spcBef>
                        <a:spcAft>
                          <a:spcPts val="0"/>
                        </a:spcAft>
                        <a:buClr>
                          <a:schemeClr val="dk1"/>
                        </a:buClr>
                        <a:buSzPts val="2000"/>
                        <a:buFont typeface="Calibri"/>
                        <a:buNone/>
                      </a:pPr>
                      <a:r>
                        <a:rPr i="1" lang="en-US" sz="2000" u="none" cap="none" strike="noStrike">
                          <a:solidFill>
                            <a:srgbClr val="2FB446"/>
                          </a:solidFill>
                          <a:latin typeface="Calibri"/>
                          <a:ea typeface="Calibri"/>
                          <a:cs typeface="Calibri"/>
                          <a:sym typeface="Calibri"/>
                        </a:rPr>
                        <a:t>list long </a:t>
                      </a:r>
                      <a:endParaRPr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spcBef>
                          <a:spcPts val="0"/>
                        </a:spcBef>
                        <a:spcAft>
                          <a:spcPts val="0"/>
                        </a:spcAft>
                        <a:buClr>
                          <a:schemeClr val="dk1"/>
                        </a:buClr>
                        <a:buSzPts val="2200"/>
                        <a:buFont typeface="Calibri"/>
                        <a:buNone/>
                      </a:pPr>
                      <a:r>
                        <a:rPr i="1" lang="en-US" sz="2200" u="none" cap="none" strike="noStrike">
                          <a:solidFill>
                            <a:schemeClr val="dk1"/>
                          </a:solidFill>
                          <a:latin typeface="Calibri"/>
                          <a:ea typeface="Calibri"/>
                          <a:cs typeface="Calibri"/>
                          <a:sym typeface="Calibri"/>
                        </a:rPr>
                        <a:t>ist files with more information about each file</a:t>
                      </a:r>
                      <a:endParaRPr i="1" sz="2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2300"/>
                        <a:buFont typeface="Calibri"/>
                        <a:buNone/>
                      </a:pPr>
                      <a:r>
                        <a:t/>
                      </a:r>
                      <a:endParaRPr i="1" sz="23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160" name="Google Shape;1160;p29"/>
          <p:cNvSpPr/>
          <p:nvPr/>
        </p:nvSpPr>
        <p:spPr>
          <a:xfrm>
            <a:off x="4590400" y="2505775"/>
            <a:ext cx="3733800" cy="592799"/>
          </a:xfrm>
          <a:prstGeom prst="wedgeRoundRectCallout">
            <a:avLst>
              <a:gd fmla="val 6514" name="adj1"/>
              <a:gd fmla="val -49641"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Command with the option </a:t>
            </a:r>
            <a:r>
              <a:rPr b="1" i="0" lang="en-US" sz="1800" u="none" cap="none" strike="noStrike">
                <a:solidFill>
                  <a:srgbClr val="FF6600"/>
                </a:solidFill>
                <a:latin typeface="Calibri"/>
                <a:ea typeface="Calibri"/>
                <a:cs typeface="Calibri"/>
                <a:sym typeface="Calibri"/>
              </a:rPr>
              <a:t>–l </a:t>
            </a:r>
            <a:r>
              <a:rPr b="0" i="0" lang="en-US" sz="1800" u="none" cap="none" strike="noStrike">
                <a:solidFill>
                  <a:srgbClr val="000000"/>
                </a:solidFill>
                <a:latin typeface="Calibri"/>
                <a:ea typeface="Calibri"/>
                <a:cs typeface="Calibri"/>
                <a:sym typeface="Calibri"/>
              </a:rPr>
              <a:t>and a </a:t>
            </a:r>
            <a:r>
              <a:rPr b="0" i="0" lang="en-US" sz="1800" u="none" cap="none" strike="noStrike">
                <a:solidFill>
                  <a:srgbClr val="FF6600"/>
                </a:solidFill>
                <a:latin typeface="Calibri"/>
                <a:ea typeface="Calibri"/>
                <a:cs typeface="Calibri"/>
                <a:sym typeface="Calibri"/>
              </a:rPr>
              <a:t>directory name </a:t>
            </a:r>
            <a:r>
              <a:rPr b="0" i="0" lang="en-US" sz="1800" u="none" cap="none" strike="noStrike">
                <a:solidFill>
                  <a:srgbClr val="000000"/>
                </a:solidFill>
                <a:latin typeface="Calibri"/>
                <a:ea typeface="Calibri"/>
                <a:cs typeface="Calibri"/>
                <a:sym typeface="Calibri"/>
              </a:rPr>
              <a:t>gived as argument  </a:t>
            </a:r>
            <a:endParaRPr b="0" i="0" sz="1400" u="none" cap="none" strike="noStrike">
              <a:solidFill>
                <a:srgbClr val="000000"/>
              </a:solidFill>
              <a:latin typeface="Arial"/>
              <a:ea typeface="Arial"/>
              <a:cs typeface="Arial"/>
              <a:sym typeface="Arial"/>
            </a:endParaRPr>
          </a:p>
        </p:txBody>
      </p:sp>
      <p:sp>
        <p:nvSpPr>
          <p:cNvPr id="1161" name="Google Shape;1161;p29"/>
          <p:cNvSpPr/>
          <p:nvPr/>
        </p:nvSpPr>
        <p:spPr>
          <a:xfrm>
            <a:off x="228600" y="5869416"/>
            <a:ext cx="3443100" cy="592799"/>
          </a:xfrm>
          <a:prstGeom prst="wedgeRoundRectCallout">
            <a:avLst>
              <a:gd fmla="val 221" name="adj1"/>
              <a:gd fmla="val -50443" name="adj2"/>
              <a:gd fmla="val 16667" name="adj3"/>
            </a:avLst>
          </a:prstGeom>
          <a:solidFill>
            <a:srgbClr val="FFFFFF"/>
          </a:solidFill>
          <a:ln>
            <a:noFill/>
          </a:ln>
          <a:effectLst>
            <a:outerShdw blurRad="39999"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Calibri"/>
              <a:buNone/>
            </a:pPr>
            <a:r>
              <a:rPr b="0" i="0" lang="en-US" sz="1800" u="none" cap="none" strike="noStrike">
                <a:solidFill>
                  <a:srgbClr val="000000"/>
                </a:solidFill>
                <a:latin typeface="Calibri"/>
                <a:ea typeface="Calibri"/>
                <a:cs typeface="Calibri"/>
                <a:sym typeface="Calibri"/>
              </a:rPr>
              <a:t>Display the long format listing of all files in the directory</a:t>
            </a:r>
            <a:endParaRPr b="0" i="0" sz="1400" u="none" cap="none" strike="noStrike">
              <a:solidFill>
                <a:srgbClr val="000000"/>
              </a:solidFill>
              <a:latin typeface="Arial"/>
              <a:ea typeface="Arial"/>
              <a:cs typeface="Arial"/>
              <a:sym typeface="Arial"/>
            </a:endParaRPr>
          </a:p>
        </p:txBody>
      </p:sp>
      <p:sp>
        <p:nvSpPr>
          <p:cNvPr id="1162" name="Google Shape;1162;p29"/>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Second command + option “</a:t>
            </a:r>
            <a:r>
              <a:rPr b="1" i="1" lang="en-US" sz="3600">
                <a:solidFill>
                  <a:srgbClr val="1155CC"/>
                </a:solidFill>
                <a:latin typeface="Short Stack"/>
                <a:ea typeface="Short Stack"/>
                <a:cs typeface="Short Stack"/>
                <a:sym typeface="Short Stack"/>
              </a:rPr>
              <a:t>ls -l”</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30"/>
          <p:cNvSpPr/>
          <p:nvPr/>
        </p:nvSpPr>
        <p:spPr>
          <a:xfrm>
            <a:off x="762000" y="1276934"/>
            <a:ext cx="7789200" cy="40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i="0" lang="en-US" sz="2200" u="none" cap="none" strike="noStrike">
                <a:solidFill>
                  <a:schemeClr val="accent1"/>
                </a:solidFill>
                <a:latin typeface="Calibri"/>
                <a:ea typeface="Calibri"/>
                <a:cs typeface="Calibri"/>
                <a:sym typeface="Calibri"/>
              </a:rPr>
              <a:t>How to get help about one command</a:t>
            </a:r>
            <a:endParaRPr b="1" i="0" sz="2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rgbClr val="31859B"/>
              </a:buClr>
              <a:buSzPts val="550"/>
              <a:buFont typeface="Calibri"/>
              <a:buNone/>
            </a:pPr>
            <a:r>
              <a:rPr b="1" i="0" lang="en-US" sz="2200" u="none" cap="none" strike="noStrike">
                <a:solidFill>
                  <a:srgbClr val="2FB446"/>
                </a:solidFill>
                <a:latin typeface="Calibri"/>
                <a:ea typeface="Calibri"/>
                <a:cs typeface="Calibri"/>
                <a:sym typeface="Calibri"/>
              </a:rPr>
              <a:t>	</a:t>
            </a:r>
            <a:endParaRPr b="0" i="1" sz="2200" u="none" cap="none" strike="noStrike">
              <a:solidFill>
                <a:srgbClr val="FF9623"/>
              </a:solidFill>
              <a:latin typeface="Calibri"/>
              <a:ea typeface="Calibri"/>
              <a:cs typeface="Calibri"/>
              <a:sym typeface="Calibri"/>
            </a:endParaRPr>
          </a:p>
        </p:txBody>
      </p:sp>
      <p:sp>
        <p:nvSpPr>
          <p:cNvPr id="1168" name="Google Shape;1168;p30"/>
          <p:cNvSpPr txBox="1"/>
          <p:nvPr/>
        </p:nvSpPr>
        <p:spPr>
          <a:xfrm>
            <a:off x="1132000" y="1929000"/>
            <a:ext cx="7885800" cy="1353900"/>
          </a:xfrm>
          <a:prstGeom prst="rect">
            <a:avLst/>
          </a:prstGeom>
          <a:noFill/>
          <a:ln>
            <a:noFill/>
          </a:ln>
        </p:spPr>
        <p:txBody>
          <a:bodyPr anchorCtr="0" anchor="t" bIns="91425" lIns="91425" spcFirstLastPara="1" rIns="91425" wrap="square" tIns="91425">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rgbClr val="000000"/>
                </a:solidFill>
                <a:latin typeface="Calibri"/>
                <a:ea typeface="Calibri"/>
                <a:cs typeface="Calibri"/>
                <a:sym typeface="Calibri"/>
              </a:rPr>
              <a:t>with the </a:t>
            </a:r>
            <a:r>
              <a:rPr b="0" i="0" lang="en-US" sz="2200" u="none" cap="none" strike="noStrike">
                <a:solidFill>
                  <a:schemeClr val="dk1"/>
                </a:solidFill>
                <a:latin typeface="Calibri"/>
                <a:ea typeface="Calibri"/>
                <a:cs typeface="Calibri"/>
                <a:sym typeface="Calibri"/>
              </a:rPr>
              <a:t>’option </a:t>
            </a:r>
            <a:r>
              <a:rPr b="0" i="1" lang="en-US" sz="2200" u="none" cap="none" strike="noStrike">
                <a:solidFill>
                  <a:schemeClr val="dk1"/>
                </a:solidFill>
                <a:latin typeface="Calibri"/>
                <a:ea typeface="Calibri"/>
                <a:cs typeface="Calibri"/>
                <a:sym typeface="Calibri"/>
              </a:rPr>
              <a:t>--help</a:t>
            </a:r>
            <a:r>
              <a:rPr b="0" i="0" lang="en-US" sz="2200" u="none" cap="none" strike="noStrike">
                <a:solidFill>
                  <a:schemeClr val="dk1"/>
                </a:solidFill>
                <a:latin typeface="Calibri"/>
                <a:ea typeface="Calibri"/>
                <a:cs typeface="Calibri"/>
                <a:sym typeface="Calibri"/>
              </a:rPr>
              <a:t> ou </a:t>
            </a:r>
            <a:r>
              <a:rPr b="0" i="1" lang="en-US" sz="2200" u="none" cap="none" strike="noStrike">
                <a:solidFill>
                  <a:schemeClr val="dk1"/>
                </a:solidFill>
                <a:latin typeface="Calibri"/>
                <a:ea typeface="Calibri"/>
                <a:cs typeface="Calibri"/>
                <a:sym typeface="Calibri"/>
              </a:rPr>
              <a:t>-h		</a:t>
            </a:r>
            <a:r>
              <a:rPr b="0" i="1" lang="en-US" sz="2200" u="none" cap="none" strike="noStrike">
                <a:solidFill>
                  <a:srgbClr val="FF9623"/>
                </a:solidFill>
                <a:latin typeface="Calibri"/>
                <a:ea typeface="Calibri"/>
                <a:cs typeface="Calibri"/>
                <a:sym typeface="Calibri"/>
              </a:rPr>
              <a:t>ls </a:t>
            </a:r>
            <a:r>
              <a:rPr b="1" i="1" lang="en-US" sz="2200" u="none" cap="none" strike="noStrike">
                <a:solidFill>
                  <a:srgbClr val="FF9623"/>
                </a:solidFill>
                <a:latin typeface="Calibri"/>
                <a:ea typeface="Calibri"/>
                <a:cs typeface="Calibri"/>
                <a:sym typeface="Calibri"/>
              </a:rPr>
              <a:t>--help	</a:t>
            </a:r>
            <a:r>
              <a:rPr b="0" i="1" lang="en-US" sz="2200" u="none" cap="none" strike="noStrike">
                <a:solidFill>
                  <a:srgbClr val="FF9623"/>
                </a:solidFill>
                <a:latin typeface="Calibri"/>
                <a:ea typeface="Calibri"/>
                <a:cs typeface="Calibri"/>
                <a:sym typeface="Calibri"/>
              </a:rPr>
              <a:t>	blastn </a:t>
            </a:r>
            <a:r>
              <a:rPr b="1" i="1" lang="en-US" sz="2200" u="none" cap="none" strike="noStrike">
                <a:solidFill>
                  <a:srgbClr val="FF9623"/>
                </a:solidFill>
                <a:latin typeface="Calibri"/>
                <a:ea typeface="Calibri"/>
                <a:cs typeface="Calibri"/>
                <a:sym typeface="Calibri"/>
              </a:rPr>
              <a:t>-h</a:t>
            </a:r>
            <a:endParaRPr b="1" i="1" sz="2200" u="none" cap="none" strike="noStrike">
              <a:solidFill>
                <a:srgbClr val="FF9623"/>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1" i="1" sz="2200" u="none" cap="none" strike="noStrike">
              <a:solidFill>
                <a:srgbClr val="FF9623"/>
              </a:solidFill>
              <a:latin typeface="Calibri"/>
              <a:ea typeface="Calibri"/>
              <a:cs typeface="Calibri"/>
              <a:sym typeface="Calibri"/>
            </a:endParaRPr>
          </a:p>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with the command </a:t>
            </a:r>
            <a:r>
              <a:rPr b="0" i="1" lang="en-US" sz="2200" u="none" cap="none" strike="noStrike">
                <a:solidFill>
                  <a:schemeClr val="dk1"/>
                </a:solidFill>
                <a:latin typeface="Calibri"/>
                <a:ea typeface="Calibri"/>
                <a:cs typeface="Calibri"/>
                <a:sym typeface="Calibri"/>
              </a:rPr>
              <a:t>man</a:t>
            </a:r>
            <a:r>
              <a:rPr b="0" i="0" lang="en-US" sz="2200" u="none" cap="none" strike="noStrike">
                <a:solidFill>
                  <a:schemeClr val="dk1"/>
                </a:solidFill>
                <a:latin typeface="Calibri"/>
                <a:ea typeface="Calibri"/>
                <a:cs typeface="Calibri"/>
                <a:sym typeface="Calibri"/>
              </a:rPr>
              <a:t>			</a:t>
            </a:r>
            <a:r>
              <a:rPr b="1" i="1" lang="en-US" sz="2200" u="none" cap="none" strike="noStrike">
                <a:solidFill>
                  <a:srgbClr val="FF9623"/>
                </a:solidFill>
                <a:latin typeface="Calibri"/>
                <a:ea typeface="Calibri"/>
                <a:cs typeface="Calibri"/>
                <a:sym typeface="Calibri"/>
              </a:rPr>
              <a:t>man </a:t>
            </a:r>
            <a:r>
              <a:rPr b="0" i="1" lang="en-US" sz="2200" u="none" cap="none" strike="noStrike">
                <a:solidFill>
                  <a:srgbClr val="FF9623"/>
                </a:solidFill>
                <a:latin typeface="Calibri"/>
                <a:ea typeface="Calibri"/>
                <a:cs typeface="Calibri"/>
                <a:sym typeface="Calibri"/>
              </a:rPr>
              <a:t>ls</a:t>
            </a:r>
            <a:endParaRPr b="0" i="1" sz="2200" u="none" cap="none" strike="noStrike">
              <a:solidFill>
                <a:srgbClr val="FF9623"/>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1" sz="2200" u="none" cap="none" strike="noStrike">
              <a:solidFill>
                <a:srgbClr val="FF9623"/>
              </a:solidFill>
              <a:latin typeface="Calibri"/>
              <a:ea typeface="Calibri"/>
              <a:cs typeface="Calibri"/>
              <a:sym typeface="Calibri"/>
            </a:endParaRPr>
          </a:p>
          <a:p>
            <a:pPr indent="-139700" lvl="0" marL="0" marR="0" rtl="0" algn="just">
              <a:lnSpc>
                <a:spcPct val="100000"/>
              </a:lnSpc>
              <a:spcBef>
                <a:spcPts val="0"/>
              </a:spcBef>
              <a:spcAft>
                <a:spcPts val="0"/>
              </a:spcAft>
              <a:buClr>
                <a:srgbClr val="FF9623"/>
              </a:buClr>
              <a:buSzPts val="2200"/>
              <a:buFont typeface="Calibri"/>
              <a:buChar char="▪"/>
            </a:pPr>
            <a:r>
              <a:rPr b="0" i="0" lang="en-US" sz="2200" u="none" cap="none" strike="noStrike">
                <a:solidFill>
                  <a:schemeClr val="dk1"/>
                </a:solidFill>
                <a:latin typeface="Calibri"/>
                <a:ea typeface="Calibri"/>
                <a:cs typeface="Calibri"/>
                <a:sym typeface="Calibri"/>
              </a:rPr>
              <a:t>with the command </a:t>
            </a:r>
            <a:r>
              <a:rPr b="0" i="1" lang="en-US" sz="2200" u="none" cap="none" strike="noStrike">
                <a:solidFill>
                  <a:schemeClr val="dk1"/>
                </a:solidFill>
                <a:latin typeface="Calibri"/>
                <a:ea typeface="Calibri"/>
                <a:cs typeface="Calibri"/>
                <a:sym typeface="Calibri"/>
              </a:rPr>
              <a:t>whatis</a:t>
            </a:r>
            <a:r>
              <a:rPr b="0" i="0" lang="en-US" sz="2200" u="none" cap="none" strike="noStrike">
                <a:solidFill>
                  <a:schemeClr val="dk1"/>
                </a:solidFill>
                <a:latin typeface="Calibri"/>
                <a:ea typeface="Calibri"/>
                <a:cs typeface="Calibri"/>
                <a:sym typeface="Calibri"/>
              </a:rPr>
              <a:t>		</a:t>
            </a:r>
            <a:r>
              <a:rPr b="1" i="1" lang="en-US" sz="2200" u="none" cap="none" strike="noStrike">
                <a:solidFill>
                  <a:srgbClr val="FF9623"/>
                </a:solidFill>
                <a:latin typeface="Calibri"/>
                <a:ea typeface="Calibri"/>
                <a:cs typeface="Calibri"/>
                <a:sym typeface="Calibri"/>
              </a:rPr>
              <a:t>whatis </a:t>
            </a:r>
            <a:r>
              <a:rPr b="0" i="1" lang="en-US" sz="2200" u="none" cap="none" strike="noStrike">
                <a:solidFill>
                  <a:srgbClr val="FF9623"/>
                </a:solidFill>
                <a:latin typeface="Calibri"/>
                <a:ea typeface="Calibri"/>
                <a:cs typeface="Calibri"/>
                <a:sym typeface="Calibri"/>
              </a:rPr>
              <a:t>ls</a:t>
            </a:r>
            <a:endParaRPr b="0" i="1" sz="2200" u="none" cap="none" strike="noStrike">
              <a:solidFill>
                <a:srgbClr val="FF9623"/>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1" sz="2200" u="none" cap="none" strike="noStrike">
              <a:solidFill>
                <a:srgbClr val="FF9623"/>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2200"/>
              <a:buFont typeface="Arial"/>
              <a:buNone/>
            </a:pPr>
            <a:r>
              <a:t/>
            </a:r>
            <a:endParaRPr b="0" i="1" sz="2200" u="none" cap="none" strike="noStrike">
              <a:solidFill>
                <a:srgbClr val="FF9623"/>
              </a:solidFill>
              <a:latin typeface="Calibri"/>
              <a:ea typeface="Calibri"/>
              <a:cs typeface="Calibri"/>
              <a:sym typeface="Calibri"/>
            </a:endParaRPr>
          </a:p>
        </p:txBody>
      </p:sp>
      <p:pic>
        <p:nvPicPr>
          <p:cNvPr id="1169" name="Google Shape;1169;p30"/>
          <p:cNvPicPr preferRelativeResize="0"/>
          <p:nvPr/>
        </p:nvPicPr>
        <p:blipFill rotWithShape="1">
          <a:blip r:embed="rId3">
            <a:alphaModFix/>
          </a:blip>
          <a:srcRect b="0" l="0" r="0" t="0"/>
          <a:stretch/>
        </p:blipFill>
        <p:spPr>
          <a:xfrm>
            <a:off x="152400" y="4099375"/>
            <a:ext cx="8839199" cy="2611368"/>
          </a:xfrm>
          <a:prstGeom prst="rect">
            <a:avLst/>
          </a:prstGeom>
          <a:noFill/>
          <a:ln>
            <a:noFill/>
          </a:ln>
        </p:spPr>
      </p:pic>
      <p:sp>
        <p:nvSpPr>
          <p:cNvPr id="1170" name="Google Shape;1170;p3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 Few basic commands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31"/>
          <p:cNvSpPr/>
          <p:nvPr/>
        </p:nvSpPr>
        <p:spPr>
          <a:xfrm>
            <a:off x="677400" y="2363473"/>
            <a:ext cx="77892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C"/>
              </a:buClr>
              <a:buSzPts val="550"/>
              <a:buFont typeface="Calibri"/>
              <a:buNone/>
            </a:pPr>
            <a:r>
              <a:rPr b="1" i="0" lang="en-US" sz="2200" u="none" cap="none" strike="noStrike">
                <a:solidFill>
                  <a:srgbClr val="2FB446"/>
                </a:solidFill>
                <a:latin typeface="Calibri"/>
                <a:ea typeface="Calibri"/>
                <a:cs typeface="Calibri"/>
                <a:sym typeface="Calibri"/>
              </a:rPr>
              <a:t>Basics</a:t>
            </a:r>
            <a:endParaRPr b="0" i="0" sz="1400" u="none" cap="none" strike="noStrike">
              <a:solidFill>
                <a:srgbClr val="2FB446"/>
              </a:solidFill>
              <a:latin typeface="Arial"/>
              <a:ea typeface="Arial"/>
              <a:cs typeface="Arial"/>
              <a:sym typeface="Arial"/>
            </a:endParaRPr>
          </a:p>
        </p:txBody>
      </p:sp>
      <p:sp>
        <p:nvSpPr>
          <p:cNvPr id="1176" name="Google Shape;1176;p31"/>
          <p:cNvSpPr/>
          <p:nvPr/>
        </p:nvSpPr>
        <p:spPr>
          <a:xfrm>
            <a:off x="677400" y="3015986"/>
            <a:ext cx="7789200" cy="1269900"/>
          </a:xfrm>
          <a:prstGeom prst="roundRect">
            <a:avLst>
              <a:gd fmla="val 16667" name="adj"/>
            </a:avLst>
          </a:prstGeom>
          <a:noFill/>
          <a:ln cap="flat" cmpd="sng" w="19050">
            <a:solidFill>
              <a:schemeClr val="accent1"/>
            </a:solidFill>
            <a:prstDash val="dot"/>
            <a:round/>
            <a:headEnd len="sm" w="sm" type="none"/>
            <a:tailEnd len="sm" w="sm" type="none"/>
          </a:ln>
        </p:spPr>
        <p:txBody>
          <a:bodyPr anchorCtr="0" anchor="t" bIns="45700" lIns="91425" spcFirstLastPara="1" rIns="91425" wrap="square" tIns="45700">
            <a:noAutofit/>
          </a:bodyPr>
          <a:lstStyle/>
          <a:p>
            <a:pPr indent="0" lvl="1" marL="0" marR="0" rtl="0" algn="just">
              <a:lnSpc>
                <a:spcPct val="100000"/>
              </a:lnSpc>
              <a:spcBef>
                <a:spcPts val="0"/>
              </a:spcBef>
              <a:spcAft>
                <a:spcPts val="0"/>
              </a:spcAft>
              <a:buClr>
                <a:srgbClr val="323232"/>
              </a:buClr>
              <a:buSzPts val="550"/>
              <a:buFont typeface="Calibri"/>
              <a:buNone/>
            </a:pPr>
            <a:r>
              <a:rPr b="1" i="0" lang="en-US" sz="2200" u="none" cap="none" strike="noStrike">
                <a:solidFill>
                  <a:schemeClr val="accent1"/>
                </a:solidFill>
                <a:latin typeface="Calibri"/>
                <a:ea typeface="Calibri"/>
                <a:cs typeface="Calibri"/>
                <a:sym typeface="Calibri"/>
              </a:rPr>
              <a:t>pwd</a:t>
            </a:r>
            <a:r>
              <a:rPr b="0" i="0" lang="en-US" sz="2200" u="none" cap="none" strike="noStrike">
                <a:solidFill>
                  <a:srgbClr val="323232"/>
                </a:solidFill>
                <a:latin typeface="Calibri"/>
                <a:ea typeface="Calibri"/>
                <a:cs typeface="Calibri"/>
                <a:sym typeface="Calibri"/>
              </a:rPr>
              <a:t>		Display the full path of the current directory</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323232"/>
              </a:buClr>
              <a:buSzPts val="550"/>
              <a:buFont typeface="Calibri"/>
              <a:buNone/>
            </a:pPr>
            <a:r>
              <a:rPr b="1" i="0" lang="en-US" sz="2200" u="none" cap="none" strike="noStrike">
                <a:solidFill>
                  <a:schemeClr val="accent1"/>
                </a:solidFill>
                <a:latin typeface="Calibri"/>
                <a:ea typeface="Calibri"/>
                <a:cs typeface="Calibri"/>
                <a:sym typeface="Calibri"/>
              </a:rPr>
              <a:t>ls</a:t>
            </a:r>
            <a:r>
              <a:rPr b="0" i="0" lang="en-US" sz="2200" u="none" cap="none" strike="noStrike">
                <a:solidFill>
                  <a:srgbClr val="323232"/>
                </a:solidFill>
                <a:latin typeface="Calibri"/>
                <a:ea typeface="Calibri"/>
                <a:cs typeface="Calibri"/>
                <a:sym typeface="Calibri"/>
              </a:rPr>
              <a:t>			List all files/directories</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323232"/>
              </a:buClr>
              <a:buSzPts val="550"/>
              <a:buFont typeface="Calibri"/>
              <a:buNone/>
            </a:pPr>
            <a:r>
              <a:rPr b="1" i="0" lang="en-US" sz="2200" u="none" cap="none" strike="noStrike">
                <a:solidFill>
                  <a:schemeClr val="accent1"/>
                </a:solidFill>
                <a:latin typeface="Calibri"/>
                <a:ea typeface="Calibri"/>
                <a:cs typeface="Calibri"/>
                <a:sym typeface="Calibri"/>
              </a:rPr>
              <a:t>ls –l</a:t>
            </a:r>
            <a:r>
              <a:rPr b="0" i="0" lang="en-US" sz="2200" u="none" cap="none" strike="noStrike">
                <a:solidFill>
                  <a:srgbClr val="FF9623"/>
                </a:solidFill>
                <a:latin typeface="Calibri"/>
                <a:ea typeface="Calibri"/>
                <a:cs typeface="Calibri"/>
                <a:sym typeface="Calibri"/>
              </a:rPr>
              <a:t>	</a:t>
            </a:r>
            <a:r>
              <a:rPr b="0" i="0" lang="en-US" sz="2200" u="none" cap="none" strike="noStrike">
                <a:solidFill>
                  <a:srgbClr val="323232"/>
                </a:solidFill>
                <a:latin typeface="Calibri"/>
                <a:ea typeface="Calibri"/>
                <a:cs typeface="Calibri"/>
                <a:sym typeface="Calibri"/>
              </a:rPr>
              <a:t>		Display all files (Long listing)</a:t>
            </a:r>
            <a:endParaRPr b="0" i="0" sz="2200" u="none" cap="none" strike="noStrike">
              <a:solidFill>
                <a:srgbClr val="323232"/>
              </a:solidFill>
              <a:latin typeface="Calibri"/>
              <a:ea typeface="Calibri"/>
              <a:cs typeface="Calibri"/>
              <a:sym typeface="Calibri"/>
            </a:endParaRPr>
          </a:p>
        </p:txBody>
      </p:sp>
      <p:sp>
        <p:nvSpPr>
          <p:cNvPr id="1177" name="Google Shape;1177;p31"/>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 Few basic commands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2" name="Shape 1182"/>
        <p:cNvGrpSpPr/>
        <p:nvPr/>
      </p:nvGrpSpPr>
      <p:grpSpPr>
        <a:xfrm>
          <a:off x="0" y="0"/>
          <a:ext cx="0" cy="0"/>
          <a:chOff x="0" y="0"/>
          <a:chExt cx="0" cy="0"/>
        </a:xfrm>
      </p:grpSpPr>
      <p:sp>
        <p:nvSpPr>
          <p:cNvPr id="1183" name="Google Shape;1183;g314ca7baa40_0_1003"/>
          <p:cNvSpPr/>
          <p:nvPr/>
        </p:nvSpPr>
        <p:spPr>
          <a:xfrm>
            <a:off x="1371600" y="2505074"/>
            <a:ext cx="7772400" cy="15699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i="0" lang="en-US" sz="4800" u="none" cap="none" strike="noStrike">
                <a:solidFill>
                  <a:srgbClr val="FFFFFF"/>
                </a:solidFill>
                <a:latin typeface="Calibri"/>
                <a:ea typeface="Calibri"/>
                <a:cs typeface="Calibri"/>
                <a:sym typeface="Calibri"/>
              </a:rPr>
              <a:t>Commands </a:t>
            </a:r>
            <a:r>
              <a:rPr b="1" lang="en-US" sz="4800">
                <a:solidFill>
                  <a:srgbClr val="FFFFFF"/>
                </a:solidFill>
                <a:latin typeface="Calibri"/>
                <a:ea typeface="Calibri"/>
                <a:cs typeface="Calibri"/>
                <a:sym typeface="Calibri"/>
              </a:rPr>
              <a:t>to navigate into</a:t>
            </a:r>
            <a:r>
              <a:rPr b="1" i="0" lang="en-US" sz="4800" u="none" cap="none" strike="noStrike">
                <a:solidFill>
                  <a:srgbClr val="FFFFFF"/>
                </a:solidFill>
                <a:latin typeface="Calibri"/>
                <a:ea typeface="Calibri"/>
                <a:cs typeface="Calibri"/>
                <a:sym typeface="Calibri"/>
              </a:rPr>
              <a:t> the file system</a:t>
            </a:r>
            <a:endParaRPr b="1" i="0" sz="4800" u="none" cap="none" strike="noStrike">
              <a:solidFill>
                <a:srgbClr val="FFFFFF"/>
              </a:solidFill>
              <a:latin typeface="Calibri"/>
              <a:ea typeface="Calibri"/>
              <a:cs typeface="Calibri"/>
              <a:sym typeface="Calibri"/>
            </a:endParaRPr>
          </a:p>
        </p:txBody>
      </p:sp>
      <p:sp>
        <p:nvSpPr>
          <p:cNvPr id="1184" name="Google Shape;1184;g314ca7baa40_0_1003"/>
          <p:cNvSpPr/>
          <p:nvPr/>
        </p:nvSpPr>
        <p:spPr>
          <a:xfrm>
            <a:off x="1371600" y="4332425"/>
            <a:ext cx="7611600" cy="9891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FFFFFF"/>
              </a:buClr>
              <a:buSzPts val="750"/>
              <a:buFont typeface="Calibri"/>
              <a:buNone/>
            </a:pPr>
            <a:r>
              <a:rPr b="1" i="0" lang="en-US" sz="3000" u="none" cap="none" strike="noStrike">
                <a:solidFill>
                  <a:srgbClr val="1155CC"/>
                </a:solidFill>
                <a:latin typeface="Calibri"/>
                <a:ea typeface="Calibri"/>
                <a:cs typeface="Calibri"/>
                <a:sym typeface="Calibri"/>
              </a:rPr>
              <a:t>cd command</a:t>
            </a:r>
            <a:endParaRPr b="1" i="0" sz="3000" u="none" cap="none" strike="noStrike">
              <a:solidFill>
                <a:srgbClr val="1155CC"/>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g314ca7baa40_0_6"/>
          <p:cNvSpPr/>
          <p:nvPr/>
        </p:nvSpPr>
        <p:spPr>
          <a:xfrm>
            <a:off x="914700" y="3353400"/>
            <a:ext cx="6754500" cy="1173600"/>
          </a:xfrm>
          <a:prstGeom prst="roundRect">
            <a:avLst>
              <a:gd fmla="val 16667" name="adj"/>
            </a:avLst>
          </a:prstGeom>
          <a:noFill/>
          <a:ln cap="flat" cmpd="sng" w="9525">
            <a:solidFill>
              <a:schemeClr val="dk2"/>
            </a:solidFill>
            <a:prstDash val="solid"/>
            <a:round/>
            <a:headEnd len="sm" w="sm" type="none"/>
            <a:tailEnd len="sm" w="sm" type="none"/>
          </a:ln>
        </p:spPr>
        <p:txBody>
          <a:bodyPr anchorCtr="0" anchor="t" bIns="50800" lIns="50800" spcFirstLastPara="1" rIns="50800" wrap="square" tIns="50800">
            <a:noAutofit/>
          </a:bodyPr>
          <a:lstStyle/>
          <a:p>
            <a:pPr indent="0" lvl="0" marL="0" rtl="0" algn="ctr">
              <a:spcBef>
                <a:spcPts val="0"/>
              </a:spcBef>
              <a:spcAft>
                <a:spcPts val="0"/>
              </a:spcAft>
              <a:buNone/>
            </a:pPr>
            <a:r>
              <a:t/>
            </a:r>
            <a:endParaRPr sz="800"/>
          </a:p>
        </p:txBody>
      </p:sp>
      <p:sp>
        <p:nvSpPr>
          <p:cNvPr id="1190" name="Google Shape;1190;g314ca7baa40_0_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191" name="Google Shape;1191;g314ca7baa40_0_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1192" name="Google Shape;1192;g314ca7baa40_0_6"/>
          <p:cNvGraphicFramePr/>
          <p:nvPr/>
        </p:nvGraphicFramePr>
        <p:xfrm>
          <a:off x="249600" y="1402237"/>
          <a:ext cx="3000000" cy="3000000"/>
        </p:xfrm>
        <a:graphic>
          <a:graphicData uri="http://schemas.openxmlformats.org/drawingml/2006/table">
            <a:tbl>
              <a:tblPr>
                <a:noFill/>
                <a:tableStyleId>{43B21D3B-9E9D-4A9E-A1E7-D97DFE84E316}</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cd</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rPr b="1" i="1" lang="en-US" sz="2400" u="sng">
                          <a:solidFill>
                            <a:srgbClr val="75B5AA"/>
                          </a:solidFill>
                          <a:latin typeface="Calibri"/>
                          <a:ea typeface="Calibri"/>
                          <a:cs typeface="Calibri"/>
                          <a:sym typeface="Calibri"/>
                        </a:rPr>
                        <a:t>C</a:t>
                      </a:r>
                      <a:r>
                        <a:rPr i="1" lang="en-US" sz="2400">
                          <a:solidFill>
                            <a:srgbClr val="75B5AA"/>
                          </a:solidFill>
                          <a:latin typeface="Calibri"/>
                          <a:ea typeface="Calibri"/>
                          <a:cs typeface="Calibri"/>
                          <a:sym typeface="Calibri"/>
                        </a:rPr>
                        <a:t>hange </a:t>
                      </a:r>
                      <a:r>
                        <a:rPr b="1" i="1" lang="en-US" sz="2400" u="sng" cap="none" strike="noStrike">
                          <a:solidFill>
                            <a:srgbClr val="75B5AA"/>
                          </a:solidFill>
                          <a:latin typeface="Calibri"/>
                          <a:ea typeface="Calibri"/>
                          <a:cs typeface="Calibri"/>
                          <a:sym typeface="Calibri"/>
                        </a:rPr>
                        <a:t>D</a:t>
                      </a:r>
                      <a:r>
                        <a:rPr i="1" lang="en-US" sz="2400" u="none" cap="none" strike="noStrike">
                          <a:solidFill>
                            <a:srgbClr val="75B5AA"/>
                          </a:solidFill>
                          <a:latin typeface="Calibri"/>
                          <a:ea typeface="Calibri"/>
                          <a:cs typeface="Calibri"/>
                          <a:sym typeface="Calibri"/>
                        </a:rPr>
                        <a:t>irectory</a:t>
                      </a:r>
                      <a:r>
                        <a:rPr b="1" lang="en-US" sz="2400" u="none" cap="none" strike="noStrike">
                          <a:solidFill>
                            <a:srgbClr val="75B5AA"/>
                          </a:solidFill>
                          <a:latin typeface="Calibri"/>
                          <a:ea typeface="Calibri"/>
                          <a:cs typeface="Calibri"/>
                          <a:sym typeface="Calibri"/>
                        </a:rPr>
                        <a:t>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Move from the current directory into a new directory</a:t>
                      </a:r>
                      <a:endParaRPr i="1" sz="24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500"/>
                        <a:buFont typeface="Arial"/>
                        <a:buNone/>
                      </a:pPr>
                      <a:r>
                        <a:t/>
                      </a:r>
                      <a:endParaRPr sz="2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193" name="Google Shape;1193;g314ca7baa40_0_6"/>
          <p:cNvSpPr/>
          <p:nvPr/>
        </p:nvSpPr>
        <p:spPr>
          <a:xfrm>
            <a:off x="1105550" y="3496750"/>
            <a:ext cx="5658600" cy="1421400"/>
          </a:xfrm>
          <a:prstGeom prst="rect">
            <a:avLst/>
          </a:prstGeom>
          <a:noFill/>
          <a:ln>
            <a:noFill/>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700"/>
              <a:buFont typeface="Courier"/>
              <a:buNone/>
            </a:pPr>
            <a:r>
              <a:rPr i="1" lang="en-US" sz="2400">
                <a:solidFill>
                  <a:srgbClr val="7F7F7F"/>
                </a:solidFill>
                <a:latin typeface="Consolas"/>
                <a:ea typeface="Consolas"/>
                <a:cs typeface="Consolas"/>
                <a:sym typeface="Consolas"/>
              </a:rPr>
              <a:t>cd DIRECTORY_NAME </a:t>
            </a:r>
            <a:endParaRPr i="1" sz="2400">
              <a:solidFill>
                <a:srgbClr val="7F7F7F"/>
              </a:solidFill>
              <a:latin typeface="Consolas"/>
              <a:ea typeface="Consolas"/>
              <a:cs typeface="Consolas"/>
              <a:sym typeface="Consolas"/>
            </a:endParaRPr>
          </a:p>
          <a:p>
            <a:pPr indent="254000" lvl="0" marL="508000" marR="0" rtl="0" algn="l">
              <a:lnSpc>
                <a:spcPct val="100000"/>
              </a:lnSpc>
              <a:spcBef>
                <a:spcPts val="0"/>
              </a:spcBef>
              <a:spcAft>
                <a:spcPts val="0"/>
              </a:spcAft>
              <a:buClr>
                <a:srgbClr val="000000"/>
              </a:buClr>
              <a:buSzPts val="700"/>
              <a:buFont typeface="Courier"/>
              <a:buNone/>
            </a:pPr>
            <a:r>
              <a:rPr b="1" i="1" lang="en-US" sz="2300">
                <a:solidFill>
                  <a:srgbClr val="7F7F7F"/>
                </a:solidFill>
                <a:latin typeface="Consolas"/>
                <a:ea typeface="Consolas"/>
                <a:cs typeface="Consolas"/>
                <a:sym typeface="Consolas"/>
              </a:rPr>
              <a:t>absolute ou relative path</a:t>
            </a:r>
            <a:endParaRPr b="1" i="1" sz="2300">
              <a:solidFill>
                <a:srgbClr val="7F7F7F"/>
              </a:solidFill>
              <a:latin typeface="Consolas"/>
              <a:ea typeface="Consolas"/>
              <a:cs typeface="Consolas"/>
              <a:sym typeface="Consolas"/>
            </a:endParaRPr>
          </a:p>
        </p:txBody>
      </p:sp>
      <p:sp>
        <p:nvSpPr>
          <p:cNvPr id="1194" name="Google Shape;1194;g314ca7baa40_0_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8" name="Shape 1198"/>
        <p:cNvGrpSpPr/>
        <p:nvPr/>
      </p:nvGrpSpPr>
      <p:grpSpPr>
        <a:xfrm>
          <a:off x="0" y="0"/>
          <a:ext cx="0" cy="0"/>
          <a:chOff x="0" y="0"/>
          <a:chExt cx="0" cy="0"/>
        </a:xfrm>
      </p:grpSpPr>
      <p:sp>
        <p:nvSpPr>
          <p:cNvPr id="1199" name="Google Shape;1199;g314ca7baa40_0_23"/>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200" name="Google Shape;1200;g314ca7baa40_0_23"/>
          <p:cNvGrpSpPr/>
          <p:nvPr/>
        </p:nvGrpSpPr>
        <p:grpSpPr>
          <a:xfrm>
            <a:off x="6553200" y="2313311"/>
            <a:ext cx="1905000" cy="2766332"/>
            <a:chOff x="7315200" y="891000"/>
            <a:chExt cx="1905000" cy="2766608"/>
          </a:xfrm>
        </p:grpSpPr>
        <p:cxnSp>
          <p:nvCxnSpPr>
            <p:cNvPr id="1201" name="Google Shape;1201;g314ca7baa40_0_23"/>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202" name="Google Shape;1202;g314ca7baa40_0_23"/>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203" name="Google Shape;1203;g314ca7baa40_0_23"/>
            <p:cNvSpPr/>
            <p:nvPr/>
          </p:nvSpPr>
          <p:spPr>
            <a:xfrm>
              <a:off x="7843853"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204" name="Google Shape;1204;g314ca7baa40_0_23"/>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205" name="Google Shape;1205;g314ca7baa40_0_23"/>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206" name="Google Shape;1206;g314ca7baa40_0_23"/>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207" name="Google Shape;1207;g314ca7baa40_0_23"/>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208" name="Google Shape;1208;g314ca7baa40_0_23"/>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209" name="Google Shape;1209;g314ca7baa40_0_23"/>
            <p:cNvSpPr/>
            <p:nvPr/>
          </p:nvSpPr>
          <p:spPr>
            <a:xfrm>
              <a:off x="7848600" y="3333608"/>
              <a:ext cx="13716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210" name="Google Shape;1210;g314ca7baa40_0_23"/>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211" name="Google Shape;1211;g314ca7baa40_0_23"/>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212" name="Google Shape;1212;g314ca7baa40_0_23"/>
            <p:cNvSpPr/>
            <p:nvPr/>
          </p:nvSpPr>
          <p:spPr>
            <a:xfrm>
              <a:off x="7467600" y="2343009"/>
              <a:ext cx="76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213" name="Google Shape;1213;g314ca7baa40_0_23"/>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214" name="Google Shape;1214;g314ca7baa40_0_2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215" name="Google Shape;1215;g314ca7baa40_0_23"/>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sp>
        <p:nvSpPr>
          <p:cNvPr id="1216" name="Google Shape;1216;g314ca7baa40_0_23"/>
          <p:cNvSpPr/>
          <p:nvPr/>
        </p:nvSpPr>
        <p:spPr>
          <a:xfrm>
            <a:off x="1154100" y="3189000"/>
            <a:ext cx="52113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04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Absolute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fasta</a:t>
            </a:r>
            <a:endParaRPr b="1" sz="2000" u="none" cap="none" strike="noStrike">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pic>
        <p:nvPicPr>
          <p:cNvPr id="1217" name="Google Shape;1217;g314ca7baa40_0_23"/>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18" name="Google Shape;1218;g314ca7baa40_0_23"/>
          <p:cNvSpPr/>
          <p:nvPr/>
        </p:nvSpPr>
        <p:spPr>
          <a:xfrm>
            <a:off x="922437" y="14647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absolute path</a:t>
            </a:r>
            <a:endParaRPr sz="2200">
              <a:solidFill>
                <a:srgbClr val="7F7F7F"/>
              </a:solidFill>
              <a:latin typeface="Consolas"/>
              <a:ea typeface="Consolas"/>
              <a:cs typeface="Consolas"/>
              <a:sym typeface="Consolas"/>
            </a:endParaRPr>
          </a:p>
        </p:txBody>
      </p:sp>
      <p:sp>
        <p:nvSpPr>
          <p:cNvPr id="1219" name="Google Shape;1219;g314ca7baa40_0_23"/>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1 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g314ca7baa40_0_55"/>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225" name="Google Shape;1225;g314ca7baa40_0_55"/>
          <p:cNvGrpSpPr/>
          <p:nvPr/>
        </p:nvGrpSpPr>
        <p:grpSpPr>
          <a:xfrm>
            <a:off x="6553200" y="2313311"/>
            <a:ext cx="1905000" cy="2766332"/>
            <a:chOff x="7315200" y="891000"/>
            <a:chExt cx="1905000" cy="2766608"/>
          </a:xfrm>
        </p:grpSpPr>
        <p:cxnSp>
          <p:nvCxnSpPr>
            <p:cNvPr id="1226" name="Google Shape;1226;g314ca7baa40_0_55"/>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227" name="Google Shape;1227;g314ca7baa40_0_55"/>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228" name="Google Shape;1228;g314ca7baa40_0_55"/>
            <p:cNvSpPr/>
            <p:nvPr/>
          </p:nvSpPr>
          <p:spPr>
            <a:xfrm>
              <a:off x="7843854" y="1352410"/>
              <a:ext cx="8382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229" name="Google Shape;1229;g314ca7baa40_0_55"/>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230" name="Google Shape;1230;g314ca7baa40_0_55"/>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231" name="Google Shape;1231;g314ca7baa40_0_55"/>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232" name="Google Shape;1232;g314ca7baa40_0_55"/>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233" name="Google Shape;1233;g314ca7baa40_0_55"/>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234" name="Google Shape;1234;g314ca7baa40_0_55"/>
            <p:cNvSpPr/>
            <p:nvPr/>
          </p:nvSpPr>
          <p:spPr>
            <a:xfrm>
              <a:off x="7848600" y="3333608"/>
              <a:ext cx="13716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235" name="Google Shape;1235;g314ca7baa40_0_55"/>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236" name="Google Shape;1236;g314ca7baa40_0_55"/>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237" name="Google Shape;1237;g314ca7baa40_0_55"/>
            <p:cNvSpPr/>
            <p:nvPr/>
          </p:nvSpPr>
          <p:spPr>
            <a:xfrm>
              <a:off x="7467600" y="2343009"/>
              <a:ext cx="76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238" name="Google Shape;1238;g314ca7baa40_0_55"/>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239" name="Google Shape;1239;g314ca7baa40_0_55"/>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pic>
        <p:nvPicPr>
          <p:cNvPr id="1240" name="Google Shape;1240;g314ca7baa40_0_55"/>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41" name="Google Shape;1241;g314ca7baa40_0_55"/>
          <p:cNvSpPr/>
          <p:nvPr/>
        </p:nvSpPr>
        <p:spPr>
          <a:xfrm>
            <a:off x="922437" y="14647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absolute path</a:t>
            </a:r>
            <a:endParaRPr i="1" sz="2200">
              <a:solidFill>
                <a:srgbClr val="7F7F7F"/>
              </a:solidFill>
              <a:latin typeface="Consolas"/>
              <a:ea typeface="Consolas"/>
              <a:cs typeface="Consolas"/>
              <a:sym typeface="Consolas"/>
            </a:endParaRPr>
          </a:p>
        </p:txBody>
      </p:sp>
      <p:sp>
        <p:nvSpPr>
          <p:cNvPr id="1242" name="Google Shape;1242;g314ca7baa40_0_55"/>
          <p:cNvSpPr/>
          <p:nvPr/>
        </p:nvSpPr>
        <p:spPr>
          <a:xfrm>
            <a:off x="1154100" y="3189000"/>
            <a:ext cx="52113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50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Absolute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fasta</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i="1" lang="en-US" sz="2000">
                <a:solidFill>
                  <a:srgbClr val="7F7F7F"/>
                </a:solidFill>
                <a:latin typeface="Consolas"/>
                <a:ea typeface="Consolas"/>
                <a:cs typeface="Consolas"/>
                <a:sym typeface="Consolas"/>
              </a:rPr>
              <a:t>cd /home/granouill/data/fasta</a:t>
            </a:r>
            <a:endParaRPr b="1" sz="1200">
              <a:solidFill>
                <a:srgbClr val="2FB446"/>
              </a:solidFill>
            </a:endParaRPr>
          </a:p>
          <a:p>
            <a:pPr indent="0" lvl="0" marL="0" rtl="0" algn="just">
              <a:lnSpc>
                <a:spcPct val="104000"/>
              </a:lnSpc>
              <a:spcBef>
                <a:spcPts val="0"/>
              </a:spcBef>
              <a:spcAft>
                <a:spcPts val="0"/>
              </a:spcAft>
              <a:buClr>
                <a:schemeClr val="dk1"/>
              </a:buClr>
              <a:buSzPts val="700"/>
              <a:buFont typeface="Calibri"/>
              <a:buNone/>
            </a:pPr>
            <a:r>
              <a:rPr b="1" lang="en-US" sz="2000">
                <a:solidFill>
                  <a:srgbClr val="00BCC5"/>
                </a:solidFill>
                <a:latin typeface="Calibri"/>
                <a:ea typeface="Calibri"/>
                <a:cs typeface="Calibri"/>
                <a:sym typeface="Calibri"/>
              </a:rPr>
              <a:t> </a:t>
            </a:r>
            <a:endParaRPr b="1" sz="2000">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sp>
        <p:nvSpPr>
          <p:cNvPr id="1243" name="Google Shape;1243;g314ca7baa40_0_55"/>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1 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314201e41f0_0_204"/>
          <p:cNvSpPr txBox="1"/>
          <p:nvPr/>
        </p:nvSpPr>
        <p:spPr>
          <a:xfrm>
            <a:off x="54750" y="93567"/>
            <a:ext cx="9034500" cy="554100"/>
          </a:xfrm>
          <a:prstGeom prst="rect">
            <a:avLst/>
          </a:prstGeom>
          <a:noFill/>
          <a:ln>
            <a:noFill/>
          </a:ln>
        </p:spPr>
        <p:txBody>
          <a:bodyPr anchorCtr="0" anchor="t" bIns="68575" lIns="68575" spcFirstLastPara="1" rIns="68575" wrap="square" tIns="68575">
            <a:spAutoFit/>
          </a:bodyPr>
          <a:lstStyle/>
          <a:p>
            <a:pPr indent="0" lvl="0" marL="342900" rtl="0" algn="ctr">
              <a:spcBef>
                <a:spcPts val="0"/>
              </a:spcBef>
              <a:spcAft>
                <a:spcPts val="0"/>
              </a:spcAft>
              <a:buNone/>
            </a:pPr>
            <a:r>
              <a:rPr b="1" lang="en-US" sz="2700">
                <a:solidFill>
                  <a:srgbClr val="1155CC"/>
                </a:solidFill>
                <a:latin typeface="Short Stack"/>
                <a:ea typeface="Short Stack"/>
                <a:cs typeface="Short Stack"/>
                <a:sym typeface="Short Stack"/>
              </a:rPr>
              <a:t>UNIX/Linux</a:t>
            </a:r>
            <a:r>
              <a:rPr b="1" lang="en-US" sz="2700">
                <a:solidFill>
                  <a:srgbClr val="1155CC"/>
                </a:solidFill>
                <a:latin typeface="Short Stack"/>
                <a:ea typeface="Short Stack"/>
                <a:cs typeface="Short Stack"/>
                <a:sym typeface="Short Stack"/>
              </a:rPr>
              <a:t> Trainers</a:t>
            </a:r>
            <a:endParaRPr b="1" sz="2700">
              <a:solidFill>
                <a:srgbClr val="1155CC"/>
              </a:solidFill>
              <a:latin typeface="Short Stack"/>
              <a:ea typeface="Short Stack"/>
              <a:cs typeface="Short Stack"/>
              <a:sym typeface="Short Stack"/>
            </a:endParaRPr>
          </a:p>
        </p:txBody>
      </p:sp>
      <p:pic>
        <p:nvPicPr>
          <p:cNvPr id="292" name="Google Shape;292;g314201e41f0_0_204"/>
          <p:cNvPicPr preferRelativeResize="0"/>
          <p:nvPr/>
        </p:nvPicPr>
        <p:blipFill>
          <a:blip r:embed="rId3">
            <a:alphaModFix/>
          </a:blip>
          <a:stretch>
            <a:fillRect/>
          </a:stretch>
        </p:blipFill>
        <p:spPr>
          <a:xfrm>
            <a:off x="8687617" y="6304613"/>
            <a:ext cx="333718" cy="275603"/>
          </a:xfrm>
          <a:prstGeom prst="rect">
            <a:avLst/>
          </a:prstGeom>
          <a:noFill/>
          <a:ln>
            <a:noFill/>
          </a:ln>
        </p:spPr>
      </p:pic>
      <p:sp>
        <p:nvSpPr>
          <p:cNvPr id="293" name="Google Shape;293;g314201e41f0_0_204"/>
          <p:cNvSpPr txBox="1"/>
          <p:nvPr/>
        </p:nvSpPr>
        <p:spPr>
          <a:xfrm>
            <a:off x="6287044" y="1754483"/>
            <a:ext cx="2465700" cy="1015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800">
                <a:latin typeface="Calibri"/>
                <a:ea typeface="Calibri"/>
                <a:cs typeface="Calibri"/>
                <a:sym typeface="Calibri"/>
              </a:rPr>
              <a:t>Ndomassi TANDO</a:t>
            </a:r>
            <a:endParaRPr b="1" sz="1800">
              <a:latin typeface="Calibri"/>
              <a:ea typeface="Calibri"/>
              <a:cs typeface="Calibri"/>
              <a:sym typeface="Calibri"/>
            </a:endParaRPr>
          </a:p>
          <a:p>
            <a:pPr indent="0" lvl="0" marL="0" rtl="0" algn="l">
              <a:lnSpc>
                <a:spcPct val="100000"/>
              </a:lnSpc>
              <a:spcBef>
                <a:spcPts val="0"/>
              </a:spcBef>
              <a:spcAft>
                <a:spcPts val="0"/>
              </a:spcAft>
              <a:buNone/>
            </a:pPr>
            <a:r>
              <a:rPr lang="en-US" sz="1800">
                <a:solidFill>
                  <a:schemeClr val="dk1"/>
                </a:solidFill>
                <a:latin typeface="Calibri"/>
                <a:ea typeface="Calibri"/>
                <a:cs typeface="Calibri"/>
                <a:sym typeface="Calibri"/>
              </a:rPr>
              <a:t>System Engineer</a:t>
            </a:r>
            <a:endParaRPr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g314201e41f0_0_204"/>
          <p:cNvSpPr txBox="1"/>
          <p:nvPr/>
        </p:nvSpPr>
        <p:spPr>
          <a:xfrm>
            <a:off x="638250" y="5489600"/>
            <a:ext cx="75135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t/>
            </a:r>
            <a:endParaRPr sz="1200">
              <a:solidFill>
                <a:schemeClr val="dk2"/>
              </a:solidFill>
            </a:endParaRPr>
          </a:p>
        </p:txBody>
      </p:sp>
      <p:sp>
        <p:nvSpPr>
          <p:cNvPr id="295" name="Google Shape;295;g314201e41f0_0_204"/>
          <p:cNvSpPr txBox="1"/>
          <p:nvPr/>
        </p:nvSpPr>
        <p:spPr>
          <a:xfrm>
            <a:off x="1767850" y="1106267"/>
            <a:ext cx="3000000" cy="1015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800">
                <a:solidFill>
                  <a:schemeClr val="dk1"/>
                </a:solidFill>
                <a:latin typeface="Calibri"/>
                <a:ea typeface="Calibri"/>
                <a:cs typeface="Calibri"/>
                <a:sym typeface="Calibri"/>
              </a:rPr>
              <a:t>Alexis Dereeper</a:t>
            </a:r>
            <a:endParaRPr b="1"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lang="en-US" sz="1800">
                <a:solidFill>
                  <a:schemeClr val="dk1"/>
                </a:solidFill>
                <a:latin typeface="Calibri"/>
                <a:ea typeface="Calibri"/>
                <a:cs typeface="Calibri"/>
                <a:sym typeface="Calibri"/>
              </a:rPr>
              <a:t>Bioinformatics </a:t>
            </a:r>
            <a:endParaRPr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p:txBody>
      </p:sp>
      <p:sp>
        <p:nvSpPr>
          <p:cNvPr id="296" name="Google Shape;296;g314201e41f0_0_204"/>
          <p:cNvSpPr txBox="1"/>
          <p:nvPr/>
        </p:nvSpPr>
        <p:spPr>
          <a:xfrm>
            <a:off x="1707319" y="3052217"/>
            <a:ext cx="2465700" cy="1015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800">
                <a:latin typeface="Calibri"/>
                <a:ea typeface="Calibri"/>
                <a:cs typeface="Calibri"/>
                <a:sym typeface="Calibri"/>
              </a:rPr>
              <a:t>Jacques Dainat</a:t>
            </a:r>
            <a:endParaRPr b="1" sz="1800">
              <a:latin typeface="Calibri"/>
              <a:ea typeface="Calibri"/>
              <a:cs typeface="Calibri"/>
              <a:sym typeface="Calibri"/>
            </a:endParaRPr>
          </a:p>
          <a:p>
            <a:pPr indent="0" lvl="0" marL="0" rtl="0" algn="l">
              <a:lnSpc>
                <a:spcPct val="100000"/>
              </a:lnSpc>
              <a:spcBef>
                <a:spcPts val="0"/>
              </a:spcBef>
              <a:spcAft>
                <a:spcPts val="0"/>
              </a:spcAft>
              <a:buNone/>
            </a:pPr>
            <a:r>
              <a:rPr lang="en-US" sz="1800">
                <a:solidFill>
                  <a:schemeClr val="dk1"/>
                </a:solidFill>
                <a:latin typeface="Calibri"/>
                <a:ea typeface="Calibri"/>
                <a:cs typeface="Calibri"/>
                <a:sym typeface="Calibri"/>
              </a:rPr>
              <a:t>Bioinformatics </a:t>
            </a:r>
            <a:endParaRPr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p:txBody>
      </p:sp>
      <p:sp>
        <p:nvSpPr>
          <p:cNvPr id="297" name="Google Shape;297;g314201e41f0_0_204"/>
          <p:cNvSpPr txBox="1"/>
          <p:nvPr/>
        </p:nvSpPr>
        <p:spPr>
          <a:xfrm>
            <a:off x="1648450" y="4896600"/>
            <a:ext cx="2276100" cy="1015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800">
                <a:solidFill>
                  <a:schemeClr val="dk1"/>
                </a:solidFill>
                <a:latin typeface="Calibri"/>
                <a:ea typeface="Calibri"/>
                <a:cs typeface="Calibri"/>
                <a:sym typeface="Calibri"/>
              </a:rPr>
              <a:t>Vincent Manzanilla</a:t>
            </a:r>
            <a:endParaRPr b="1"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lang="en-US" sz="1800">
                <a:solidFill>
                  <a:schemeClr val="dk1"/>
                </a:solidFill>
                <a:latin typeface="Calibri"/>
                <a:ea typeface="Calibri"/>
                <a:cs typeface="Calibri"/>
                <a:sym typeface="Calibri"/>
              </a:rPr>
              <a:t>Bioinformatics</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p:txBody>
      </p:sp>
      <p:pic>
        <p:nvPicPr>
          <p:cNvPr id="298" name="Google Shape;298;g314201e41f0_0_204"/>
          <p:cNvPicPr preferRelativeResize="0"/>
          <p:nvPr/>
        </p:nvPicPr>
        <p:blipFill>
          <a:blip r:embed="rId4">
            <a:alphaModFix/>
          </a:blip>
          <a:stretch>
            <a:fillRect/>
          </a:stretch>
        </p:blipFill>
        <p:spPr>
          <a:xfrm>
            <a:off x="6872888" y="6179533"/>
            <a:ext cx="437000" cy="437000"/>
          </a:xfrm>
          <a:prstGeom prst="rect">
            <a:avLst/>
          </a:prstGeom>
          <a:noFill/>
          <a:ln>
            <a:noFill/>
          </a:ln>
        </p:spPr>
      </p:pic>
      <p:pic>
        <p:nvPicPr>
          <p:cNvPr id="299" name="Google Shape;299;g314201e41f0_0_204"/>
          <p:cNvPicPr preferRelativeResize="0"/>
          <p:nvPr/>
        </p:nvPicPr>
        <p:blipFill>
          <a:blip r:embed="rId5">
            <a:alphaModFix/>
          </a:blip>
          <a:stretch>
            <a:fillRect/>
          </a:stretch>
        </p:blipFill>
        <p:spPr>
          <a:xfrm>
            <a:off x="6166100" y="6175956"/>
            <a:ext cx="622822" cy="415550"/>
          </a:xfrm>
          <a:prstGeom prst="rect">
            <a:avLst/>
          </a:prstGeom>
          <a:noFill/>
          <a:ln>
            <a:noFill/>
          </a:ln>
        </p:spPr>
      </p:pic>
      <p:pic>
        <p:nvPicPr>
          <p:cNvPr id="300" name="Google Shape;300;g314201e41f0_0_204"/>
          <p:cNvPicPr preferRelativeResize="0"/>
          <p:nvPr/>
        </p:nvPicPr>
        <p:blipFill>
          <a:blip r:embed="rId6">
            <a:alphaModFix/>
          </a:blip>
          <a:stretch>
            <a:fillRect/>
          </a:stretch>
        </p:blipFill>
        <p:spPr>
          <a:xfrm>
            <a:off x="5562875" y="6257767"/>
            <a:ext cx="535493" cy="369300"/>
          </a:xfrm>
          <a:prstGeom prst="rect">
            <a:avLst/>
          </a:prstGeom>
          <a:noFill/>
          <a:ln>
            <a:noFill/>
          </a:ln>
        </p:spPr>
      </p:pic>
      <p:pic>
        <p:nvPicPr>
          <p:cNvPr id="301" name="Google Shape;301;g314201e41f0_0_204"/>
          <p:cNvPicPr preferRelativeResize="0"/>
          <p:nvPr/>
        </p:nvPicPr>
        <p:blipFill>
          <a:blip r:embed="rId7">
            <a:alphaModFix/>
          </a:blip>
          <a:stretch>
            <a:fillRect/>
          </a:stretch>
        </p:blipFill>
        <p:spPr>
          <a:xfrm>
            <a:off x="4905346" y="6277207"/>
            <a:ext cx="589800" cy="330450"/>
          </a:xfrm>
          <a:prstGeom prst="rect">
            <a:avLst/>
          </a:prstGeom>
          <a:noFill/>
          <a:ln>
            <a:noFill/>
          </a:ln>
        </p:spPr>
      </p:pic>
      <p:sp>
        <p:nvSpPr>
          <p:cNvPr id="302" name="Google Shape;302;g314201e41f0_0_204"/>
          <p:cNvSpPr txBox="1"/>
          <p:nvPr/>
        </p:nvSpPr>
        <p:spPr>
          <a:xfrm>
            <a:off x="6302425" y="3394275"/>
            <a:ext cx="26118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800"/>
              <a:buFont typeface="Arial"/>
              <a:buNone/>
            </a:pPr>
            <a:r>
              <a:rPr b="1" lang="en-US" sz="1800">
                <a:solidFill>
                  <a:schemeClr val="dk1"/>
                </a:solidFill>
                <a:latin typeface="Calibri"/>
                <a:ea typeface="Calibri"/>
                <a:cs typeface="Calibri"/>
                <a:sym typeface="Calibri"/>
              </a:rPr>
              <a:t>Laurent Demagistri</a:t>
            </a:r>
            <a:endParaRPr b="1" sz="1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800"/>
              <a:buFont typeface="Arial"/>
              <a:buNone/>
            </a:pPr>
            <a:r>
              <a:rPr lang="en-US" sz="1800">
                <a:solidFill>
                  <a:schemeClr val="dk1"/>
                </a:solidFill>
                <a:latin typeface="Calibri"/>
                <a:ea typeface="Calibri"/>
                <a:cs typeface="Calibri"/>
                <a:sym typeface="Calibri"/>
              </a:rPr>
              <a:t>Scientific</a:t>
            </a:r>
            <a:r>
              <a:rPr lang="en-US" sz="1800">
                <a:solidFill>
                  <a:schemeClr val="dk1"/>
                </a:solidFill>
                <a:latin typeface="Calibri"/>
                <a:ea typeface="Calibri"/>
                <a:cs typeface="Calibri"/>
                <a:sym typeface="Calibri"/>
              </a:rPr>
              <a:t> computation and geomatic</a:t>
            </a:r>
            <a:endParaRPr sz="1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b="1" sz="18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p:txBody>
      </p:sp>
      <p:pic>
        <p:nvPicPr>
          <p:cNvPr descr="Résultat de recherche d'images pour &quot;DIADE&quot;" id="303" name="Google Shape;303;g314201e41f0_0_204"/>
          <p:cNvPicPr preferRelativeResize="0"/>
          <p:nvPr/>
        </p:nvPicPr>
        <p:blipFill>
          <a:blip r:embed="rId8">
            <a:alphaModFix/>
          </a:blip>
          <a:stretch>
            <a:fillRect/>
          </a:stretch>
        </p:blipFill>
        <p:spPr>
          <a:xfrm>
            <a:off x="6409950" y="2704866"/>
            <a:ext cx="411941" cy="275600"/>
          </a:xfrm>
          <a:prstGeom prst="rect">
            <a:avLst/>
          </a:prstGeom>
          <a:noFill/>
          <a:ln>
            <a:noFill/>
          </a:ln>
        </p:spPr>
      </p:pic>
      <p:pic>
        <p:nvPicPr>
          <p:cNvPr id="304" name="Google Shape;304;g314201e41f0_0_204"/>
          <p:cNvPicPr preferRelativeResize="0"/>
          <p:nvPr/>
        </p:nvPicPr>
        <p:blipFill rotWithShape="1">
          <a:blip r:embed="rId9">
            <a:alphaModFix/>
          </a:blip>
          <a:srcRect b="13184" l="8775" r="0" t="9892"/>
          <a:stretch/>
        </p:blipFill>
        <p:spPr>
          <a:xfrm>
            <a:off x="6940250" y="2704868"/>
            <a:ext cx="460284" cy="367466"/>
          </a:xfrm>
          <a:prstGeom prst="rect">
            <a:avLst/>
          </a:prstGeom>
          <a:noFill/>
          <a:ln>
            <a:noFill/>
          </a:ln>
        </p:spPr>
      </p:pic>
      <p:pic>
        <p:nvPicPr>
          <p:cNvPr id="305" name="Google Shape;305;g314201e41f0_0_204"/>
          <p:cNvPicPr preferRelativeResize="0"/>
          <p:nvPr/>
        </p:nvPicPr>
        <p:blipFill>
          <a:blip r:embed="rId3">
            <a:alphaModFix/>
          </a:blip>
          <a:stretch>
            <a:fillRect/>
          </a:stretch>
        </p:blipFill>
        <p:spPr>
          <a:xfrm>
            <a:off x="7463074" y="2734167"/>
            <a:ext cx="307093" cy="253625"/>
          </a:xfrm>
          <a:prstGeom prst="rect">
            <a:avLst/>
          </a:prstGeom>
          <a:noFill/>
          <a:ln>
            <a:noFill/>
          </a:ln>
        </p:spPr>
      </p:pic>
      <p:pic>
        <p:nvPicPr>
          <p:cNvPr id="306" name="Google Shape;306;g314201e41f0_0_204"/>
          <p:cNvPicPr preferRelativeResize="0"/>
          <p:nvPr/>
        </p:nvPicPr>
        <p:blipFill rotWithShape="1">
          <a:blip r:embed="rId10">
            <a:alphaModFix/>
          </a:blip>
          <a:srcRect b="0" l="0" r="0" t="0"/>
          <a:stretch/>
        </p:blipFill>
        <p:spPr>
          <a:xfrm>
            <a:off x="16686553" y="7506436"/>
            <a:ext cx="917448" cy="917448"/>
          </a:xfrm>
          <a:prstGeom prst="rect">
            <a:avLst/>
          </a:prstGeom>
          <a:noFill/>
          <a:ln>
            <a:noFill/>
          </a:ln>
        </p:spPr>
      </p:pic>
      <p:pic>
        <p:nvPicPr>
          <p:cNvPr id="307" name="Google Shape;307;g314201e41f0_0_204"/>
          <p:cNvPicPr preferRelativeResize="0"/>
          <p:nvPr/>
        </p:nvPicPr>
        <p:blipFill>
          <a:blip r:embed="rId11">
            <a:alphaModFix/>
          </a:blip>
          <a:stretch>
            <a:fillRect/>
          </a:stretch>
        </p:blipFill>
        <p:spPr>
          <a:xfrm>
            <a:off x="16616363" y="10166683"/>
            <a:ext cx="1085100" cy="361700"/>
          </a:xfrm>
          <a:prstGeom prst="rect">
            <a:avLst/>
          </a:prstGeom>
          <a:noFill/>
          <a:ln>
            <a:noFill/>
          </a:ln>
        </p:spPr>
      </p:pic>
      <p:pic>
        <p:nvPicPr>
          <p:cNvPr id="308" name="Google Shape;308;g314201e41f0_0_204"/>
          <p:cNvPicPr preferRelativeResize="0"/>
          <p:nvPr/>
        </p:nvPicPr>
        <p:blipFill rotWithShape="1">
          <a:blip r:embed="rId9">
            <a:alphaModFix/>
          </a:blip>
          <a:srcRect b="13184" l="8775" r="0" t="9892"/>
          <a:stretch/>
        </p:blipFill>
        <p:spPr>
          <a:xfrm>
            <a:off x="2211475" y="2066968"/>
            <a:ext cx="460284" cy="367466"/>
          </a:xfrm>
          <a:prstGeom prst="rect">
            <a:avLst/>
          </a:prstGeom>
          <a:noFill/>
          <a:ln>
            <a:noFill/>
          </a:ln>
        </p:spPr>
      </p:pic>
      <p:pic>
        <p:nvPicPr>
          <p:cNvPr id="309" name="Google Shape;309;g314201e41f0_0_204"/>
          <p:cNvPicPr preferRelativeResize="0"/>
          <p:nvPr/>
        </p:nvPicPr>
        <p:blipFill>
          <a:blip r:embed="rId3">
            <a:alphaModFix/>
          </a:blip>
          <a:stretch>
            <a:fillRect/>
          </a:stretch>
        </p:blipFill>
        <p:spPr>
          <a:xfrm>
            <a:off x="2734299" y="2096267"/>
            <a:ext cx="307093" cy="253625"/>
          </a:xfrm>
          <a:prstGeom prst="rect">
            <a:avLst/>
          </a:prstGeom>
          <a:noFill/>
          <a:ln>
            <a:noFill/>
          </a:ln>
        </p:spPr>
      </p:pic>
      <p:pic>
        <p:nvPicPr>
          <p:cNvPr id="310" name="Google Shape;310;g314201e41f0_0_204"/>
          <p:cNvPicPr preferRelativeResize="0"/>
          <p:nvPr/>
        </p:nvPicPr>
        <p:blipFill rotWithShape="1">
          <a:blip r:embed="rId10">
            <a:alphaModFix/>
          </a:blip>
          <a:srcRect b="0" l="0" r="0" t="0"/>
          <a:stretch/>
        </p:blipFill>
        <p:spPr>
          <a:xfrm>
            <a:off x="1835700" y="2066966"/>
            <a:ext cx="275600" cy="275600"/>
          </a:xfrm>
          <a:prstGeom prst="rect">
            <a:avLst/>
          </a:prstGeom>
          <a:noFill/>
          <a:ln>
            <a:noFill/>
          </a:ln>
        </p:spPr>
      </p:pic>
      <p:pic>
        <p:nvPicPr>
          <p:cNvPr id="311" name="Google Shape;311;g314201e41f0_0_204"/>
          <p:cNvPicPr preferRelativeResize="0"/>
          <p:nvPr/>
        </p:nvPicPr>
        <p:blipFill>
          <a:blip r:embed="rId12">
            <a:alphaModFix/>
          </a:blip>
          <a:stretch>
            <a:fillRect/>
          </a:stretch>
        </p:blipFill>
        <p:spPr>
          <a:xfrm>
            <a:off x="595550" y="4945775"/>
            <a:ext cx="917450" cy="917450"/>
          </a:xfrm>
          <a:prstGeom prst="rect">
            <a:avLst/>
          </a:prstGeom>
          <a:noFill/>
          <a:ln>
            <a:noFill/>
          </a:ln>
        </p:spPr>
      </p:pic>
      <p:pic>
        <p:nvPicPr>
          <p:cNvPr id="312" name="Google Shape;312;g314201e41f0_0_204"/>
          <p:cNvPicPr preferRelativeResize="0"/>
          <p:nvPr/>
        </p:nvPicPr>
        <p:blipFill>
          <a:blip r:embed="rId13">
            <a:alphaModFix/>
          </a:blip>
          <a:stretch>
            <a:fillRect/>
          </a:stretch>
        </p:blipFill>
        <p:spPr>
          <a:xfrm>
            <a:off x="5130176" y="1840300"/>
            <a:ext cx="917450" cy="1232027"/>
          </a:xfrm>
          <a:prstGeom prst="rect">
            <a:avLst/>
          </a:prstGeom>
          <a:noFill/>
          <a:ln>
            <a:noFill/>
          </a:ln>
        </p:spPr>
      </p:pic>
      <p:pic>
        <p:nvPicPr>
          <p:cNvPr id="313" name="Google Shape;313;g314201e41f0_0_204"/>
          <p:cNvPicPr preferRelativeResize="0"/>
          <p:nvPr/>
        </p:nvPicPr>
        <p:blipFill>
          <a:blip r:embed="rId5">
            <a:alphaModFix/>
          </a:blip>
          <a:stretch>
            <a:fillRect/>
          </a:stretch>
        </p:blipFill>
        <p:spPr>
          <a:xfrm>
            <a:off x="1802124" y="4085308"/>
            <a:ext cx="333699" cy="222645"/>
          </a:xfrm>
          <a:prstGeom prst="rect">
            <a:avLst/>
          </a:prstGeom>
          <a:noFill/>
          <a:ln>
            <a:noFill/>
          </a:ln>
        </p:spPr>
      </p:pic>
      <p:pic>
        <p:nvPicPr>
          <p:cNvPr id="314" name="Google Shape;314;g314201e41f0_0_204"/>
          <p:cNvPicPr preferRelativeResize="0"/>
          <p:nvPr/>
        </p:nvPicPr>
        <p:blipFill rotWithShape="1">
          <a:blip r:embed="rId9">
            <a:alphaModFix/>
          </a:blip>
          <a:srcRect b="13184" l="8775" r="0" t="9892"/>
          <a:stretch/>
        </p:blipFill>
        <p:spPr>
          <a:xfrm>
            <a:off x="2371537" y="4012893"/>
            <a:ext cx="460284" cy="367466"/>
          </a:xfrm>
          <a:prstGeom prst="rect">
            <a:avLst/>
          </a:prstGeom>
          <a:noFill/>
          <a:ln>
            <a:noFill/>
          </a:ln>
        </p:spPr>
      </p:pic>
      <p:pic>
        <p:nvPicPr>
          <p:cNvPr id="315" name="Google Shape;315;g314201e41f0_0_204"/>
          <p:cNvPicPr preferRelativeResize="0"/>
          <p:nvPr/>
        </p:nvPicPr>
        <p:blipFill>
          <a:blip r:embed="rId3">
            <a:alphaModFix/>
          </a:blip>
          <a:stretch>
            <a:fillRect/>
          </a:stretch>
        </p:blipFill>
        <p:spPr>
          <a:xfrm>
            <a:off x="2894362" y="4042192"/>
            <a:ext cx="307093" cy="253625"/>
          </a:xfrm>
          <a:prstGeom prst="rect">
            <a:avLst/>
          </a:prstGeom>
          <a:noFill/>
          <a:ln>
            <a:noFill/>
          </a:ln>
        </p:spPr>
      </p:pic>
      <p:pic>
        <p:nvPicPr>
          <p:cNvPr id="316" name="Google Shape;316;g314201e41f0_0_204"/>
          <p:cNvPicPr preferRelativeResize="0"/>
          <p:nvPr/>
        </p:nvPicPr>
        <p:blipFill>
          <a:blip r:embed="rId3">
            <a:alphaModFix/>
          </a:blip>
          <a:stretch>
            <a:fillRect/>
          </a:stretch>
        </p:blipFill>
        <p:spPr>
          <a:xfrm>
            <a:off x="2894362" y="5741855"/>
            <a:ext cx="307093" cy="253625"/>
          </a:xfrm>
          <a:prstGeom prst="rect">
            <a:avLst/>
          </a:prstGeom>
          <a:noFill/>
          <a:ln>
            <a:noFill/>
          </a:ln>
        </p:spPr>
      </p:pic>
      <p:pic>
        <p:nvPicPr>
          <p:cNvPr id="317" name="Google Shape;317;g314201e41f0_0_204"/>
          <p:cNvPicPr preferRelativeResize="0"/>
          <p:nvPr/>
        </p:nvPicPr>
        <p:blipFill>
          <a:blip r:embed="rId14">
            <a:alphaModFix/>
          </a:blip>
          <a:stretch>
            <a:fillRect/>
          </a:stretch>
        </p:blipFill>
        <p:spPr>
          <a:xfrm>
            <a:off x="595550" y="1305447"/>
            <a:ext cx="917450" cy="1223253"/>
          </a:xfrm>
          <a:prstGeom prst="rect">
            <a:avLst/>
          </a:prstGeom>
          <a:noFill/>
          <a:ln>
            <a:noFill/>
          </a:ln>
        </p:spPr>
      </p:pic>
      <p:pic>
        <p:nvPicPr>
          <p:cNvPr id="318" name="Google Shape;318;g314201e41f0_0_204"/>
          <p:cNvPicPr preferRelativeResize="0"/>
          <p:nvPr/>
        </p:nvPicPr>
        <p:blipFill>
          <a:blip r:embed="rId15">
            <a:alphaModFix/>
          </a:blip>
          <a:stretch>
            <a:fillRect/>
          </a:stretch>
        </p:blipFill>
        <p:spPr>
          <a:xfrm>
            <a:off x="648975" y="3125600"/>
            <a:ext cx="917449" cy="1223276"/>
          </a:xfrm>
          <a:prstGeom prst="rect">
            <a:avLst/>
          </a:prstGeom>
          <a:noFill/>
          <a:ln>
            <a:noFill/>
          </a:ln>
        </p:spPr>
      </p:pic>
      <p:pic>
        <p:nvPicPr>
          <p:cNvPr id="319" name="Google Shape;319;g314201e41f0_0_204"/>
          <p:cNvPicPr preferRelativeResize="0"/>
          <p:nvPr/>
        </p:nvPicPr>
        <p:blipFill>
          <a:blip r:embed="rId16">
            <a:alphaModFix/>
          </a:blip>
          <a:stretch>
            <a:fillRect/>
          </a:stretch>
        </p:blipFill>
        <p:spPr>
          <a:xfrm>
            <a:off x="5138975" y="3669513"/>
            <a:ext cx="917450" cy="1054225"/>
          </a:xfrm>
          <a:prstGeom prst="rect">
            <a:avLst/>
          </a:prstGeom>
          <a:noFill/>
          <a:ln>
            <a:noFill/>
          </a:ln>
        </p:spPr>
      </p:pic>
      <p:pic>
        <p:nvPicPr>
          <p:cNvPr id="320" name="Google Shape;320;g314201e41f0_0_204"/>
          <p:cNvPicPr preferRelativeResize="0"/>
          <p:nvPr/>
        </p:nvPicPr>
        <p:blipFill>
          <a:blip r:embed="rId17">
            <a:alphaModFix/>
          </a:blip>
          <a:stretch>
            <a:fillRect/>
          </a:stretch>
        </p:blipFill>
        <p:spPr>
          <a:xfrm>
            <a:off x="6409950" y="4499333"/>
            <a:ext cx="767975" cy="253195"/>
          </a:xfrm>
          <a:prstGeom prst="rect">
            <a:avLst/>
          </a:prstGeom>
          <a:noFill/>
          <a:ln>
            <a:noFill/>
          </a:ln>
        </p:spPr>
      </p:pic>
      <p:pic>
        <p:nvPicPr>
          <p:cNvPr id="321" name="Google Shape;321;g314201e41f0_0_204"/>
          <p:cNvPicPr preferRelativeResize="0"/>
          <p:nvPr/>
        </p:nvPicPr>
        <p:blipFill>
          <a:blip r:embed="rId3">
            <a:alphaModFix/>
          </a:blip>
          <a:stretch>
            <a:fillRect/>
          </a:stretch>
        </p:blipFill>
        <p:spPr>
          <a:xfrm>
            <a:off x="7531449" y="4456842"/>
            <a:ext cx="307093" cy="253625"/>
          </a:xfrm>
          <a:prstGeom prst="rect">
            <a:avLst/>
          </a:prstGeom>
          <a:noFill/>
          <a:ln>
            <a:noFill/>
          </a:ln>
        </p:spPr>
      </p:pic>
      <p:pic>
        <p:nvPicPr>
          <p:cNvPr id="322" name="Google Shape;322;g314201e41f0_0_204"/>
          <p:cNvPicPr preferRelativeResize="0"/>
          <p:nvPr/>
        </p:nvPicPr>
        <p:blipFill>
          <a:blip r:embed="rId18">
            <a:alphaModFix/>
          </a:blip>
          <a:stretch>
            <a:fillRect/>
          </a:stretch>
        </p:blipFill>
        <p:spPr>
          <a:xfrm>
            <a:off x="2130200" y="5657684"/>
            <a:ext cx="535500" cy="337791"/>
          </a:xfrm>
          <a:prstGeom prst="rect">
            <a:avLst/>
          </a:prstGeom>
          <a:noFill/>
          <a:ln>
            <a:noFill/>
          </a:ln>
        </p:spPr>
      </p:pic>
      <p:pic>
        <p:nvPicPr>
          <p:cNvPr id="323" name="Google Shape;323;g314201e41f0_0_204"/>
          <p:cNvPicPr preferRelativeResize="0"/>
          <p:nvPr/>
        </p:nvPicPr>
        <p:blipFill>
          <a:blip r:embed="rId17">
            <a:alphaModFix/>
          </a:blip>
          <a:stretch>
            <a:fillRect/>
          </a:stretch>
        </p:blipFill>
        <p:spPr>
          <a:xfrm>
            <a:off x="7301012" y="6271433"/>
            <a:ext cx="767975" cy="253195"/>
          </a:xfrm>
          <a:prstGeom prst="rect">
            <a:avLst/>
          </a:prstGeom>
          <a:noFill/>
          <a:ln>
            <a:noFill/>
          </a:ln>
        </p:spPr>
      </p:pic>
      <p:pic>
        <p:nvPicPr>
          <p:cNvPr id="324" name="Google Shape;324;g314201e41f0_0_204"/>
          <p:cNvPicPr preferRelativeResize="0"/>
          <p:nvPr/>
        </p:nvPicPr>
        <p:blipFill>
          <a:blip r:embed="rId18">
            <a:alphaModFix/>
          </a:blip>
          <a:stretch>
            <a:fillRect/>
          </a:stretch>
        </p:blipFill>
        <p:spPr>
          <a:xfrm>
            <a:off x="8110550" y="6273534"/>
            <a:ext cx="535500" cy="33779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7" name="Shape 1247"/>
        <p:cNvGrpSpPr/>
        <p:nvPr/>
      </p:nvGrpSpPr>
      <p:grpSpPr>
        <a:xfrm>
          <a:off x="0" y="0"/>
          <a:ext cx="0" cy="0"/>
          <a:chOff x="0" y="0"/>
          <a:chExt cx="0" cy="0"/>
        </a:xfrm>
      </p:grpSpPr>
      <p:sp>
        <p:nvSpPr>
          <p:cNvPr id="1248" name="Google Shape;1248;g314ca7baa40_0_87"/>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249" name="Google Shape;1249;g314ca7baa40_0_87"/>
          <p:cNvGrpSpPr/>
          <p:nvPr/>
        </p:nvGrpSpPr>
        <p:grpSpPr>
          <a:xfrm>
            <a:off x="6553200" y="2313311"/>
            <a:ext cx="1905000" cy="2766332"/>
            <a:chOff x="7315200" y="891000"/>
            <a:chExt cx="1905000" cy="2766608"/>
          </a:xfrm>
        </p:grpSpPr>
        <p:cxnSp>
          <p:nvCxnSpPr>
            <p:cNvPr id="1250" name="Google Shape;1250;g314ca7baa40_0_87"/>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251" name="Google Shape;1251;g314ca7baa40_0_87"/>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252" name="Google Shape;1252;g314ca7baa40_0_87"/>
            <p:cNvSpPr/>
            <p:nvPr/>
          </p:nvSpPr>
          <p:spPr>
            <a:xfrm>
              <a:off x="7843854" y="1352410"/>
              <a:ext cx="8382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253" name="Google Shape;1253;g314ca7baa40_0_87"/>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254" name="Google Shape;1254;g314ca7baa40_0_87"/>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255" name="Google Shape;1255;g314ca7baa40_0_87"/>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256" name="Google Shape;1256;g314ca7baa40_0_87"/>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257" name="Google Shape;1257;g314ca7baa40_0_87"/>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258" name="Google Shape;1258;g314ca7baa40_0_87"/>
            <p:cNvSpPr/>
            <p:nvPr/>
          </p:nvSpPr>
          <p:spPr>
            <a:xfrm>
              <a:off x="7848600" y="3333608"/>
              <a:ext cx="13716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259" name="Google Shape;1259;g314ca7baa40_0_87"/>
            <p:cNvSpPr/>
            <p:nvPr/>
          </p:nvSpPr>
          <p:spPr>
            <a:xfrm>
              <a:off x="8305800" y="28572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fasta</a:t>
              </a:r>
              <a:endParaRPr sz="1600">
                <a:solidFill>
                  <a:schemeClr val="dk1"/>
                </a:solidFill>
              </a:endParaRPr>
            </a:p>
          </p:txBody>
        </p:sp>
        <p:sp>
          <p:nvSpPr>
            <p:cNvPr id="1260" name="Google Shape;1260;g314ca7baa40_0_87"/>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261" name="Google Shape;1261;g314ca7baa40_0_87"/>
            <p:cNvSpPr/>
            <p:nvPr/>
          </p:nvSpPr>
          <p:spPr>
            <a:xfrm>
              <a:off x="7467600" y="2343009"/>
              <a:ext cx="762000" cy="309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script</a:t>
              </a:r>
              <a:endParaRPr sz="1600">
                <a:solidFill>
                  <a:srgbClr val="FFFFFF"/>
                </a:solidFill>
              </a:endParaRPr>
            </a:p>
          </p:txBody>
        </p:sp>
      </p:grpSp>
      <p:sp>
        <p:nvSpPr>
          <p:cNvPr id="1262" name="Google Shape;1262;g314ca7baa40_0_87"/>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263" name="Google Shape;1263;g314ca7baa40_0_87"/>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264" name="Google Shape;1264;g314ca7baa40_0_87"/>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pic>
        <p:nvPicPr>
          <p:cNvPr id="1265" name="Google Shape;1265;g314ca7baa40_0_87"/>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66" name="Google Shape;1266;g314ca7baa40_0_87"/>
          <p:cNvSpPr/>
          <p:nvPr/>
        </p:nvSpPr>
        <p:spPr>
          <a:xfrm>
            <a:off x="922437" y="14647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absolute path</a:t>
            </a:r>
            <a:endParaRPr i="1" sz="2200">
              <a:solidFill>
                <a:srgbClr val="7F7F7F"/>
              </a:solidFill>
              <a:latin typeface="Consolas"/>
              <a:ea typeface="Consolas"/>
              <a:cs typeface="Consolas"/>
              <a:sym typeface="Consolas"/>
            </a:endParaRPr>
          </a:p>
        </p:txBody>
      </p:sp>
      <p:sp>
        <p:nvSpPr>
          <p:cNvPr id="1267" name="Google Shape;1267;g314ca7baa40_0_87"/>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pic>
        <p:nvPicPr>
          <p:cNvPr id="1268" name="Google Shape;1268;g314ca7baa40_0_87"/>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69" name="Google Shape;1269;g314ca7baa40_0_87"/>
          <p:cNvSpPr/>
          <p:nvPr/>
        </p:nvSpPr>
        <p:spPr>
          <a:xfrm>
            <a:off x="1154100" y="3189000"/>
            <a:ext cx="52113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50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Absolute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script</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2000">
                <a:solidFill>
                  <a:srgbClr val="00BCC5"/>
                </a:solidFill>
                <a:latin typeface="Calibri"/>
                <a:ea typeface="Calibri"/>
                <a:cs typeface="Calibri"/>
                <a:sym typeface="Calibri"/>
              </a:rPr>
              <a:t> </a:t>
            </a:r>
            <a:endParaRPr b="1" sz="2000">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sp>
        <p:nvSpPr>
          <p:cNvPr id="1270" name="Google Shape;1270;g314ca7baa40_0_87"/>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2 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g314ca7baa40_0_121"/>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276" name="Google Shape;1276;g314ca7baa40_0_121"/>
          <p:cNvGrpSpPr/>
          <p:nvPr/>
        </p:nvGrpSpPr>
        <p:grpSpPr>
          <a:xfrm>
            <a:off x="6553200" y="2313311"/>
            <a:ext cx="1830900" cy="2766332"/>
            <a:chOff x="7315200" y="891000"/>
            <a:chExt cx="1830900" cy="2766608"/>
          </a:xfrm>
        </p:grpSpPr>
        <p:cxnSp>
          <p:nvCxnSpPr>
            <p:cNvPr id="1277" name="Google Shape;1277;g314ca7baa40_0_121"/>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278" name="Google Shape;1278;g314ca7baa40_0_121"/>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279" name="Google Shape;1279;g314ca7baa40_0_121"/>
            <p:cNvSpPr/>
            <p:nvPr/>
          </p:nvSpPr>
          <p:spPr>
            <a:xfrm>
              <a:off x="7843852"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280" name="Google Shape;1280;g314ca7baa40_0_121"/>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281" name="Google Shape;1281;g314ca7baa40_0_121"/>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282" name="Google Shape;1282;g314ca7baa40_0_121"/>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283" name="Google Shape;1283;g314ca7baa40_0_121"/>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284" name="Google Shape;1284;g314ca7baa40_0_121"/>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285" name="Google Shape;1285;g314ca7baa40_0_121"/>
            <p:cNvSpPr/>
            <p:nvPr/>
          </p:nvSpPr>
          <p:spPr>
            <a:xfrm>
              <a:off x="7848600" y="3333608"/>
              <a:ext cx="12975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286" name="Google Shape;1286;g314ca7baa40_0_121"/>
            <p:cNvSpPr/>
            <p:nvPr/>
          </p:nvSpPr>
          <p:spPr>
            <a:xfrm>
              <a:off x="8305800" y="28572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fasta</a:t>
              </a:r>
              <a:endParaRPr sz="1600">
                <a:solidFill>
                  <a:schemeClr val="dk1"/>
                </a:solidFill>
              </a:endParaRPr>
            </a:p>
          </p:txBody>
        </p:sp>
        <p:sp>
          <p:nvSpPr>
            <p:cNvPr id="1287" name="Google Shape;1287;g314ca7baa40_0_121"/>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288" name="Google Shape;1288;g314ca7baa40_0_121"/>
            <p:cNvSpPr/>
            <p:nvPr/>
          </p:nvSpPr>
          <p:spPr>
            <a:xfrm>
              <a:off x="7467600" y="2343009"/>
              <a:ext cx="76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script</a:t>
              </a:r>
              <a:endParaRPr sz="1600">
                <a:solidFill>
                  <a:srgbClr val="FFFFFF"/>
                </a:solidFill>
              </a:endParaRPr>
            </a:p>
          </p:txBody>
        </p:sp>
      </p:grpSp>
      <p:sp>
        <p:nvSpPr>
          <p:cNvPr id="1289" name="Google Shape;1289;g314ca7baa40_0_12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290" name="Google Shape;1290;g314ca7baa40_0_121"/>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pic>
        <p:nvPicPr>
          <p:cNvPr id="1291" name="Google Shape;1291;g314ca7baa40_0_121"/>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92" name="Google Shape;1292;g314ca7baa40_0_121"/>
          <p:cNvSpPr/>
          <p:nvPr/>
        </p:nvSpPr>
        <p:spPr>
          <a:xfrm>
            <a:off x="922437" y="14647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absolute path</a:t>
            </a:r>
            <a:endParaRPr i="1" sz="2200">
              <a:solidFill>
                <a:srgbClr val="7F7F7F"/>
              </a:solidFill>
              <a:latin typeface="Consolas"/>
              <a:ea typeface="Consolas"/>
              <a:cs typeface="Consolas"/>
              <a:sym typeface="Consolas"/>
            </a:endParaRPr>
          </a:p>
        </p:txBody>
      </p:sp>
      <p:sp>
        <p:nvSpPr>
          <p:cNvPr id="1293" name="Google Shape;1293;g314ca7baa40_0_121"/>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pic>
        <p:nvPicPr>
          <p:cNvPr id="1294" name="Google Shape;1294;g314ca7baa40_0_121"/>
          <p:cNvPicPr preferRelativeResize="0"/>
          <p:nvPr/>
        </p:nvPicPr>
        <p:blipFill>
          <a:blip r:embed="rId3">
            <a:alphaModFix/>
          </a:blip>
          <a:stretch>
            <a:fillRect/>
          </a:stretch>
        </p:blipFill>
        <p:spPr>
          <a:xfrm>
            <a:off x="5042362" y="3223298"/>
            <a:ext cx="544050" cy="544039"/>
          </a:xfrm>
          <a:prstGeom prst="rect">
            <a:avLst/>
          </a:prstGeom>
          <a:noFill/>
          <a:ln>
            <a:noFill/>
          </a:ln>
        </p:spPr>
      </p:pic>
      <p:sp>
        <p:nvSpPr>
          <p:cNvPr id="1295" name="Google Shape;1295;g314ca7baa40_0_121"/>
          <p:cNvSpPr/>
          <p:nvPr/>
        </p:nvSpPr>
        <p:spPr>
          <a:xfrm>
            <a:off x="1154100" y="3189000"/>
            <a:ext cx="52113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50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Absolute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script</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i="1" lang="en-US" sz="2000">
                <a:solidFill>
                  <a:srgbClr val="7F7F7F"/>
                </a:solidFill>
                <a:latin typeface="Consolas"/>
                <a:ea typeface="Consolas"/>
                <a:cs typeface="Consolas"/>
                <a:sym typeface="Consolas"/>
              </a:rPr>
              <a:t>cd /home/granouill/script</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2000">
                <a:solidFill>
                  <a:srgbClr val="00BCC5"/>
                </a:solidFill>
                <a:latin typeface="Calibri"/>
                <a:ea typeface="Calibri"/>
                <a:cs typeface="Calibri"/>
                <a:sym typeface="Calibri"/>
              </a:rPr>
              <a:t> </a:t>
            </a:r>
            <a:endParaRPr b="1" sz="2000">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sp>
        <p:nvSpPr>
          <p:cNvPr id="1296" name="Google Shape;1296;g314ca7baa40_0_121"/>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2 absolute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0" name="Shape 1300"/>
        <p:cNvGrpSpPr/>
        <p:nvPr/>
      </p:nvGrpSpPr>
      <p:grpSpPr>
        <a:xfrm>
          <a:off x="0" y="0"/>
          <a:ext cx="0" cy="0"/>
          <a:chOff x="0" y="0"/>
          <a:chExt cx="0" cy="0"/>
        </a:xfrm>
      </p:grpSpPr>
      <p:sp>
        <p:nvSpPr>
          <p:cNvPr id="1301" name="Google Shape;1301;g314ca7baa40_0_155"/>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302" name="Google Shape;1302;g314ca7baa40_0_155"/>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303" name="Google Shape;1303;g314ca7baa40_0_155"/>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304" name="Google Shape;1304;g314ca7baa40_0_155"/>
          <p:cNvGrpSpPr/>
          <p:nvPr/>
        </p:nvGrpSpPr>
        <p:grpSpPr>
          <a:xfrm>
            <a:off x="6553200" y="2313311"/>
            <a:ext cx="1905000" cy="2766332"/>
            <a:chOff x="7315200" y="891000"/>
            <a:chExt cx="1905000" cy="2766608"/>
          </a:xfrm>
        </p:grpSpPr>
        <p:cxnSp>
          <p:nvCxnSpPr>
            <p:cNvPr id="1305" name="Google Shape;1305;g314ca7baa40_0_155"/>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306" name="Google Shape;1306;g314ca7baa40_0_155"/>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307" name="Google Shape;1307;g314ca7baa40_0_155"/>
            <p:cNvSpPr/>
            <p:nvPr/>
          </p:nvSpPr>
          <p:spPr>
            <a:xfrm>
              <a:off x="7843853"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308" name="Google Shape;1308;g314ca7baa40_0_155"/>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309" name="Google Shape;1309;g314ca7baa40_0_155"/>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310" name="Google Shape;1310;g314ca7baa40_0_155"/>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311" name="Google Shape;1311;g314ca7baa40_0_155"/>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312" name="Google Shape;1312;g314ca7baa40_0_155"/>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313" name="Google Shape;1313;g314ca7baa40_0_155"/>
            <p:cNvSpPr/>
            <p:nvPr/>
          </p:nvSpPr>
          <p:spPr>
            <a:xfrm>
              <a:off x="7848600" y="3333608"/>
              <a:ext cx="13716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314" name="Google Shape;1314;g314ca7baa40_0_155"/>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315" name="Google Shape;1315;g314ca7baa40_0_155"/>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316" name="Google Shape;1316;g314ca7baa40_0_155"/>
            <p:cNvSpPr/>
            <p:nvPr/>
          </p:nvSpPr>
          <p:spPr>
            <a:xfrm>
              <a:off x="7467600" y="2343009"/>
              <a:ext cx="6858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317" name="Google Shape;1317;g314ca7baa40_0_155"/>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sp>
        <p:nvSpPr>
          <p:cNvPr id="1318" name="Google Shape;1318;g314ca7baa40_0_155"/>
          <p:cNvSpPr/>
          <p:nvPr/>
        </p:nvSpPr>
        <p:spPr>
          <a:xfrm>
            <a:off x="922437" y="14647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relative path</a:t>
            </a:r>
            <a:endParaRPr i="1" sz="2200">
              <a:solidFill>
                <a:srgbClr val="7F7F7F"/>
              </a:solidFill>
              <a:latin typeface="Consolas"/>
              <a:ea typeface="Consolas"/>
              <a:cs typeface="Consolas"/>
              <a:sym typeface="Consolas"/>
            </a:endParaRPr>
          </a:p>
        </p:txBody>
      </p:sp>
      <p:sp>
        <p:nvSpPr>
          <p:cNvPr id="1319" name="Google Shape;1319;g314ca7baa40_0_155"/>
          <p:cNvSpPr/>
          <p:nvPr/>
        </p:nvSpPr>
        <p:spPr>
          <a:xfrm>
            <a:off x="1154100" y="3189000"/>
            <a:ext cx="39966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50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Relative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fasta</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t/>
            </a:r>
            <a:endParaRPr b="1" sz="2000">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pic>
        <p:nvPicPr>
          <p:cNvPr id="1320" name="Google Shape;1320;g314ca7baa40_0_155"/>
          <p:cNvPicPr preferRelativeResize="0"/>
          <p:nvPr/>
        </p:nvPicPr>
        <p:blipFill rotWithShape="1">
          <a:blip r:embed="rId3">
            <a:alphaModFix/>
          </a:blip>
          <a:srcRect b="0" l="12694" r="12672" t="0"/>
          <a:stretch/>
        </p:blipFill>
        <p:spPr>
          <a:xfrm>
            <a:off x="7872225" y="3045833"/>
            <a:ext cx="149369" cy="266867"/>
          </a:xfrm>
          <a:prstGeom prst="rect">
            <a:avLst/>
          </a:prstGeom>
          <a:noFill/>
          <a:ln>
            <a:noFill/>
          </a:ln>
        </p:spPr>
      </p:pic>
      <p:pic>
        <p:nvPicPr>
          <p:cNvPr id="1321" name="Google Shape;1321;g314ca7baa40_0_155"/>
          <p:cNvPicPr preferRelativeResize="0"/>
          <p:nvPr/>
        </p:nvPicPr>
        <p:blipFill>
          <a:blip r:embed="rId4">
            <a:alphaModFix/>
          </a:blip>
          <a:stretch>
            <a:fillRect/>
          </a:stretch>
        </p:blipFill>
        <p:spPr>
          <a:xfrm>
            <a:off x="4933076" y="3337917"/>
            <a:ext cx="519900" cy="519900"/>
          </a:xfrm>
          <a:prstGeom prst="rect">
            <a:avLst/>
          </a:prstGeom>
          <a:noFill/>
          <a:ln>
            <a:noFill/>
          </a:ln>
        </p:spPr>
      </p:pic>
      <p:sp>
        <p:nvSpPr>
          <p:cNvPr id="1322" name="Google Shape;1322;g314ca7baa40_0_155"/>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1 relative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6" name="Shape 1326"/>
        <p:cNvGrpSpPr/>
        <p:nvPr/>
      </p:nvGrpSpPr>
      <p:grpSpPr>
        <a:xfrm>
          <a:off x="0" y="0"/>
          <a:ext cx="0" cy="0"/>
          <a:chOff x="0" y="0"/>
          <a:chExt cx="0" cy="0"/>
        </a:xfrm>
      </p:grpSpPr>
      <p:sp>
        <p:nvSpPr>
          <p:cNvPr id="1327" name="Google Shape;1327;g314ca7baa40_0_188"/>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328" name="Google Shape;1328;g314ca7baa40_0_18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329" name="Google Shape;1329;g314ca7baa40_0_188"/>
          <p:cNvSpPr/>
          <p:nvPr/>
        </p:nvSpPr>
        <p:spPr>
          <a:xfrm>
            <a:off x="6477000" y="21844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330" name="Google Shape;1330;g314ca7baa40_0_188"/>
          <p:cNvGrpSpPr/>
          <p:nvPr/>
        </p:nvGrpSpPr>
        <p:grpSpPr>
          <a:xfrm>
            <a:off x="6553200" y="2313311"/>
            <a:ext cx="1752600" cy="2766323"/>
            <a:chOff x="7315200" y="891000"/>
            <a:chExt cx="1752600" cy="2766600"/>
          </a:xfrm>
        </p:grpSpPr>
        <p:cxnSp>
          <p:nvCxnSpPr>
            <p:cNvPr id="1331" name="Google Shape;1331;g314ca7baa40_0_188"/>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332" name="Google Shape;1332;g314ca7baa40_0_188"/>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333" name="Google Shape;1333;g314ca7baa40_0_188"/>
            <p:cNvSpPr/>
            <p:nvPr/>
          </p:nvSpPr>
          <p:spPr>
            <a:xfrm>
              <a:off x="7843852"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334" name="Google Shape;1334;g314ca7baa40_0_188"/>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335" name="Google Shape;1335;g314ca7baa40_0_188"/>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336" name="Google Shape;1336;g314ca7baa40_0_188"/>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337" name="Google Shape;1337;g314ca7baa40_0_188"/>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338" name="Google Shape;1338;g314ca7baa40_0_188"/>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339" name="Google Shape;1339;g314ca7baa40_0_188"/>
            <p:cNvSpPr/>
            <p:nvPr/>
          </p:nvSpPr>
          <p:spPr>
            <a:xfrm>
              <a:off x="7848600" y="3333600"/>
              <a:ext cx="12192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340" name="Google Shape;1340;g314ca7baa40_0_188"/>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341" name="Google Shape;1341;g314ca7baa40_0_188"/>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342" name="Google Shape;1342;g314ca7baa40_0_188"/>
            <p:cNvSpPr/>
            <p:nvPr/>
          </p:nvSpPr>
          <p:spPr>
            <a:xfrm>
              <a:off x="7467600" y="2343009"/>
              <a:ext cx="76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343" name="Google Shape;1343;g314ca7baa40_0_188"/>
          <p:cNvSpPr/>
          <p:nvPr/>
        </p:nvSpPr>
        <p:spPr>
          <a:xfrm>
            <a:off x="1049875" y="3057167"/>
            <a:ext cx="4543200" cy="1329300"/>
          </a:xfrm>
          <a:prstGeom prst="roundRect">
            <a:avLst>
              <a:gd fmla="val 16667" name="adj"/>
            </a:avLst>
          </a:prstGeom>
          <a:noFill/>
          <a:ln cap="flat" cmpd="sng" w="28575">
            <a:solidFill>
              <a:srgbClr val="75B5AA"/>
            </a:solidFill>
            <a:prstDash val="dot"/>
            <a:round/>
            <a:headEnd len="sm" w="sm" type="none"/>
            <a:tailEnd len="sm" w="sm" type="none"/>
          </a:ln>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BCC5"/>
              </a:solidFill>
              <a:latin typeface="Arial"/>
              <a:ea typeface="Arial"/>
              <a:cs typeface="Arial"/>
              <a:sym typeface="Arial"/>
            </a:endParaRPr>
          </a:p>
        </p:txBody>
      </p:sp>
      <p:sp>
        <p:nvSpPr>
          <p:cNvPr id="1344" name="Google Shape;1344;g314ca7baa40_0_188"/>
          <p:cNvSpPr/>
          <p:nvPr/>
        </p:nvSpPr>
        <p:spPr>
          <a:xfrm>
            <a:off x="922437" y="141395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relative path</a:t>
            </a:r>
            <a:endParaRPr i="1" sz="2200">
              <a:solidFill>
                <a:srgbClr val="7F7F7F"/>
              </a:solidFill>
              <a:latin typeface="Consolas"/>
              <a:ea typeface="Consolas"/>
              <a:cs typeface="Consolas"/>
              <a:sym typeface="Consolas"/>
            </a:endParaRPr>
          </a:p>
        </p:txBody>
      </p:sp>
      <p:sp>
        <p:nvSpPr>
          <p:cNvPr id="1345" name="Google Shape;1345;g314ca7baa40_0_188"/>
          <p:cNvSpPr/>
          <p:nvPr/>
        </p:nvSpPr>
        <p:spPr>
          <a:xfrm>
            <a:off x="1154100" y="3189000"/>
            <a:ext cx="3996600" cy="1401900"/>
          </a:xfrm>
          <a:prstGeom prst="rect">
            <a:avLst/>
          </a:prstGeom>
          <a:noFill/>
          <a:ln>
            <a:noFill/>
          </a:ln>
        </p:spPr>
        <p:txBody>
          <a:bodyPr anchorCtr="0" anchor="t" bIns="52125" lIns="100225" spcFirstLastPara="1" rIns="100225" wrap="square" tIns="52125">
            <a:noAutofit/>
          </a:bodyPr>
          <a:lstStyle/>
          <a:p>
            <a:pPr indent="0" lvl="0" marL="0" marR="0" rtl="0" algn="just">
              <a:lnSpc>
                <a:spcPct val="150000"/>
              </a:lnSpc>
              <a:spcBef>
                <a:spcPts val="0"/>
              </a:spcBef>
              <a:spcAft>
                <a:spcPts val="0"/>
              </a:spcAft>
              <a:buClr>
                <a:srgbClr val="000000"/>
              </a:buClr>
              <a:buSzPts val="700"/>
              <a:buFont typeface="Calibri"/>
              <a:buNone/>
            </a:pPr>
            <a:r>
              <a:rPr b="1" lang="en-US" sz="2000">
                <a:solidFill>
                  <a:schemeClr val="dk1"/>
                </a:solidFill>
                <a:latin typeface="Calibri"/>
                <a:ea typeface="Calibri"/>
                <a:cs typeface="Calibri"/>
                <a:sym typeface="Calibri"/>
              </a:rPr>
              <a:t>Relative path of the directory</a:t>
            </a:r>
            <a:r>
              <a:rPr b="1" lang="en-US" sz="2000">
                <a:latin typeface="Calibri"/>
                <a:ea typeface="Calibri"/>
                <a:cs typeface="Calibri"/>
                <a:sym typeface="Calibri"/>
              </a:rPr>
              <a:t> </a:t>
            </a:r>
            <a:r>
              <a:rPr b="1" lang="en-US" sz="2000">
                <a:solidFill>
                  <a:srgbClr val="00BCC5"/>
                </a:solidFill>
                <a:latin typeface="Calibri"/>
                <a:ea typeface="Calibri"/>
                <a:cs typeface="Calibri"/>
                <a:sym typeface="Calibri"/>
              </a:rPr>
              <a:t>fasta</a:t>
            </a:r>
            <a:endParaRPr b="1" sz="20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i="1" lang="en-US" sz="2000">
                <a:solidFill>
                  <a:srgbClr val="7F7F7F"/>
                </a:solidFill>
                <a:latin typeface="Consolas"/>
                <a:ea typeface="Consolas"/>
                <a:cs typeface="Consolas"/>
                <a:sym typeface="Consolas"/>
              </a:rPr>
              <a:t>cd data/fasta</a:t>
            </a:r>
            <a:endParaRPr b="1" sz="2000">
              <a:solidFill>
                <a:srgbClr val="00BCC5"/>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700"/>
              <a:buFont typeface="Calibri"/>
              <a:buNone/>
            </a:pPr>
            <a:r>
              <a:t/>
            </a:r>
            <a:endParaRPr b="1" sz="1100">
              <a:solidFill>
                <a:srgbClr val="00BCC5"/>
              </a:solidFill>
              <a:latin typeface="Calibri"/>
              <a:ea typeface="Calibri"/>
              <a:cs typeface="Calibri"/>
              <a:sym typeface="Calibri"/>
            </a:endParaRPr>
          </a:p>
          <a:p>
            <a:pPr indent="0" lvl="0" marL="0" rtl="0" algn="just">
              <a:lnSpc>
                <a:spcPct val="104000"/>
              </a:lnSpc>
              <a:spcBef>
                <a:spcPts val="0"/>
              </a:spcBef>
              <a:spcAft>
                <a:spcPts val="0"/>
              </a:spcAft>
              <a:buClr>
                <a:schemeClr val="dk1"/>
              </a:buClr>
              <a:buSzPts val="700"/>
              <a:buFont typeface="Calibri"/>
              <a:buNone/>
            </a:pPr>
            <a:r>
              <a:rPr b="1" lang="en-US" sz="1200">
                <a:solidFill>
                  <a:srgbClr val="00BCC5"/>
                </a:solidFill>
                <a:latin typeface="Calibri"/>
                <a:ea typeface="Calibri"/>
                <a:cs typeface="Calibri"/>
                <a:sym typeface="Calibri"/>
              </a:rPr>
              <a:t>   </a:t>
            </a:r>
            <a:endParaRPr sz="2000">
              <a:solidFill>
                <a:srgbClr val="00BCC5"/>
              </a:solidFill>
            </a:endParaRPr>
          </a:p>
        </p:txBody>
      </p:sp>
      <p:pic>
        <p:nvPicPr>
          <p:cNvPr id="1346" name="Google Shape;1346;g314ca7baa40_0_188"/>
          <p:cNvPicPr preferRelativeResize="0"/>
          <p:nvPr/>
        </p:nvPicPr>
        <p:blipFill rotWithShape="1">
          <a:blip r:embed="rId3">
            <a:alphaModFix/>
          </a:blip>
          <a:srcRect b="0" l="12694" r="12672" t="0"/>
          <a:stretch/>
        </p:blipFill>
        <p:spPr>
          <a:xfrm>
            <a:off x="7872225" y="3045833"/>
            <a:ext cx="149369" cy="266867"/>
          </a:xfrm>
          <a:prstGeom prst="rect">
            <a:avLst/>
          </a:prstGeom>
          <a:noFill/>
          <a:ln>
            <a:noFill/>
          </a:ln>
        </p:spPr>
      </p:pic>
      <p:pic>
        <p:nvPicPr>
          <p:cNvPr id="1347" name="Google Shape;1347;g314ca7baa40_0_188"/>
          <p:cNvPicPr preferRelativeResize="0"/>
          <p:nvPr/>
        </p:nvPicPr>
        <p:blipFill>
          <a:blip r:embed="rId4">
            <a:alphaModFix/>
          </a:blip>
          <a:stretch>
            <a:fillRect/>
          </a:stretch>
        </p:blipFill>
        <p:spPr>
          <a:xfrm>
            <a:off x="4933076" y="3337917"/>
            <a:ext cx="519900" cy="519900"/>
          </a:xfrm>
          <a:prstGeom prst="rect">
            <a:avLst/>
          </a:prstGeom>
          <a:noFill/>
          <a:ln>
            <a:noFill/>
          </a:ln>
        </p:spPr>
      </p:pic>
      <p:sp>
        <p:nvSpPr>
          <p:cNvPr id="1348" name="Google Shape;1348;g314ca7baa40_0_188"/>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example 1 relative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sp>
        <p:nvSpPr>
          <p:cNvPr id="1353" name="Google Shape;1353;g314ca7baa40_0_221"/>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354" name="Google Shape;1354;g314ca7baa40_0_22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355" name="Google Shape;1355;g314ca7baa40_0_221"/>
          <p:cNvSpPr/>
          <p:nvPr/>
        </p:nvSpPr>
        <p:spPr>
          <a:xfrm>
            <a:off x="7048500" y="13208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356" name="Google Shape;1356;g314ca7baa40_0_221"/>
          <p:cNvGrpSpPr/>
          <p:nvPr/>
        </p:nvGrpSpPr>
        <p:grpSpPr>
          <a:xfrm>
            <a:off x="7124700" y="1449711"/>
            <a:ext cx="1752600" cy="2809828"/>
            <a:chOff x="7315200" y="891000"/>
            <a:chExt cx="1752600" cy="2810109"/>
          </a:xfrm>
        </p:grpSpPr>
        <p:cxnSp>
          <p:nvCxnSpPr>
            <p:cNvPr id="1357" name="Google Shape;1357;g314ca7baa40_0_221"/>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358" name="Google Shape;1358;g314ca7baa40_0_221"/>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359" name="Google Shape;1359;g314ca7baa40_0_221"/>
            <p:cNvSpPr/>
            <p:nvPr/>
          </p:nvSpPr>
          <p:spPr>
            <a:xfrm>
              <a:off x="7843838" y="13524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360" name="Google Shape;1360;g314ca7baa40_0_221"/>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361" name="Google Shape;1361;g314ca7baa40_0_221"/>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362" name="Google Shape;1362;g314ca7baa40_0_221"/>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363" name="Google Shape;1363;g314ca7baa40_0_221"/>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364" name="Google Shape;1364;g314ca7baa40_0_221"/>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365" name="Google Shape;1365;g314ca7baa40_0_221"/>
            <p:cNvSpPr/>
            <p:nvPr/>
          </p:nvSpPr>
          <p:spPr>
            <a:xfrm>
              <a:off x="7848600" y="3333609"/>
              <a:ext cx="1219200" cy="3675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366" name="Google Shape;1366;g314ca7baa40_0_221"/>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367" name="Google Shape;1367;g314ca7baa40_0_221"/>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368" name="Google Shape;1368;g314ca7baa40_0_221"/>
            <p:cNvSpPr/>
            <p:nvPr/>
          </p:nvSpPr>
          <p:spPr>
            <a:xfrm>
              <a:off x="7467600" y="23430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369" name="Google Shape;1369;g314ca7baa40_0_221"/>
          <p:cNvSpPr/>
          <p:nvPr/>
        </p:nvSpPr>
        <p:spPr>
          <a:xfrm>
            <a:off x="575587" y="144970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relative path</a:t>
            </a:r>
            <a:endParaRPr i="1" sz="2200">
              <a:solidFill>
                <a:srgbClr val="7F7F7F"/>
              </a:solidFill>
              <a:latin typeface="Consolas"/>
              <a:ea typeface="Consolas"/>
              <a:cs typeface="Consolas"/>
              <a:sym typeface="Consolas"/>
            </a:endParaRPr>
          </a:p>
        </p:txBody>
      </p:sp>
      <p:pic>
        <p:nvPicPr>
          <p:cNvPr id="1370" name="Google Shape;1370;g314ca7baa40_0_221"/>
          <p:cNvPicPr preferRelativeResize="0"/>
          <p:nvPr/>
        </p:nvPicPr>
        <p:blipFill rotWithShape="1">
          <a:blip r:embed="rId3">
            <a:alphaModFix/>
          </a:blip>
          <a:srcRect b="0" l="12694" r="12672" t="0"/>
          <a:stretch/>
        </p:blipFill>
        <p:spPr>
          <a:xfrm>
            <a:off x="8748525" y="3249033"/>
            <a:ext cx="149369" cy="266867"/>
          </a:xfrm>
          <a:prstGeom prst="rect">
            <a:avLst/>
          </a:prstGeom>
          <a:noFill/>
          <a:ln>
            <a:noFill/>
          </a:ln>
        </p:spPr>
      </p:pic>
      <p:pic>
        <p:nvPicPr>
          <p:cNvPr id="1371" name="Google Shape;1371;g314ca7baa40_0_221"/>
          <p:cNvPicPr preferRelativeResize="0"/>
          <p:nvPr/>
        </p:nvPicPr>
        <p:blipFill>
          <a:blip r:embed="rId4">
            <a:alphaModFix/>
          </a:blip>
          <a:stretch>
            <a:fillRect/>
          </a:stretch>
        </p:blipFill>
        <p:spPr>
          <a:xfrm>
            <a:off x="5699501" y="2074342"/>
            <a:ext cx="519900" cy="519900"/>
          </a:xfrm>
          <a:prstGeom prst="rect">
            <a:avLst/>
          </a:prstGeom>
          <a:noFill/>
          <a:ln>
            <a:noFill/>
          </a:ln>
        </p:spPr>
      </p:pic>
      <p:grpSp>
        <p:nvGrpSpPr>
          <p:cNvPr id="1372" name="Google Shape;1372;g314ca7baa40_0_221"/>
          <p:cNvGrpSpPr/>
          <p:nvPr/>
        </p:nvGrpSpPr>
        <p:grpSpPr>
          <a:xfrm>
            <a:off x="7124700" y="1449711"/>
            <a:ext cx="1896600" cy="2841924"/>
            <a:chOff x="7315200" y="891000"/>
            <a:chExt cx="1896600" cy="2842208"/>
          </a:xfrm>
        </p:grpSpPr>
        <p:cxnSp>
          <p:nvCxnSpPr>
            <p:cNvPr id="1373" name="Google Shape;1373;g314ca7baa40_0_221"/>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374" name="Google Shape;1374;g314ca7baa40_0_221"/>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375" name="Google Shape;1375;g314ca7baa40_0_221"/>
            <p:cNvSpPr/>
            <p:nvPr/>
          </p:nvSpPr>
          <p:spPr>
            <a:xfrm>
              <a:off x="7843852"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376" name="Google Shape;1376;g314ca7baa40_0_221"/>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377" name="Google Shape;1377;g314ca7baa40_0_221"/>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378" name="Google Shape;1378;g314ca7baa40_0_221"/>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379" name="Google Shape;1379;g314ca7baa40_0_221"/>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380" name="Google Shape;1380;g314ca7baa40_0_221"/>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381" name="Google Shape;1381;g314ca7baa40_0_221"/>
            <p:cNvSpPr/>
            <p:nvPr/>
          </p:nvSpPr>
          <p:spPr>
            <a:xfrm>
              <a:off x="7848600" y="3333608"/>
              <a:ext cx="1363200" cy="3996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382" name="Google Shape;1382;g314ca7baa40_0_221"/>
            <p:cNvSpPr/>
            <p:nvPr/>
          </p:nvSpPr>
          <p:spPr>
            <a:xfrm>
              <a:off x="8305800" y="28572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fasta</a:t>
              </a:r>
              <a:endParaRPr sz="1600">
                <a:solidFill>
                  <a:schemeClr val="dk1"/>
                </a:solidFill>
              </a:endParaRPr>
            </a:p>
          </p:txBody>
        </p:sp>
        <p:sp>
          <p:nvSpPr>
            <p:cNvPr id="1383" name="Google Shape;1383;g314ca7baa40_0_221"/>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384" name="Google Shape;1384;g314ca7baa40_0_221"/>
            <p:cNvSpPr/>
            <p:nvPr/>
          </p:nvSpPr>
          <p:spPr>
            <a:xfrm>
              <a:off x="7467600" y="2343009"/>
              <a:ext cx="76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graphicFrame>
        <p:nvGraphicFramePr>
          <p:cNvPr id="1385" name="Google Shape;1385;g314ca7baa40_0_221"/>
          <p:cNvGraphicFramePr/>
          <p:nvPr/>
        </p:nvGraphicFramePr>
        <p:xfrm>
          <a:off x="484575" y="3605673"/>
          <a:ext cx="3000000" cy="3000000"/>
        </p:xfrm>
        <a:graphic>
          <a:graphicData uri="http://schemas.openxmlformats.org/drawingml/2006/table">
            <a:tbl>
              <a:tblPr>
                <a:noFill/>
                <a:tableStyleId>{850A5DB3-363E-4EFF-8DE9-1FF72364F1CA}</a:tableStyleId>
              </a:tblPr>
              <a:tblGrid>
                <a:gridCol w="2089750"/>
                <a:gridCol w="2274325"/>
              </a:tblGrid>
              <a:tr h="381000">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Command</a:t>
                      </a:r>
                      <a:endParaRPr sz="24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Go to</a:t>
                      </a:r>
                      <a:endParaRPr b="1" sz="2400" u="none" cap="none" strike="noStrike">
                        <a:solidFill>
                          <a:srgbClr val="FFFFFF"/>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1" lang="en-US" sz="2300" u="none" cap="none" strike="noStrike">
                          <a:solidFill>
                            <a:srgbClr val="000000"/>
                          </a:solidFill>
                          <a:latin typeface="Calibri"/>
                          <a:ea typeface="Calibri"/>
                          <a:cs typeface="Calibri"/>
                          <a:sym typeface="Calibri"/>
                        </a:rPr>
                        <a:t>home directory</a:t>
                      </a:r>
                      <a:endParaRPr i="1"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c>
                  <a:txBody>
                    <a:bodyPr/>
                    <a:lstStyle/>
                    <a:p>
                      <a:pPr indent="0" lvl="0" marL="0" marR="0" rtl="0" algn="l">
                        <a:lnSpc>
                          <a:spcPct val="93000"/>
                        </a:lnSpc>
                        <a:spcBef>
                          <a:spcPts val="0"/>
                        </a:spcBef>
                        <a:spcAft>
                          <a:spcPts val="0"/>
                        </a:spcAft>
                        <a:buClr>
                          <a:srgbClr val="000000"/>
                        </a:buClr>
                        <a:buSzPts val="300"/>
                        <a:buFont typeface="Calibri"/>
                        <a:buNone/>
                      </a:pPr>
                      <a:r>
                        <a:rPr lang="en-US" sz="2300" u="none" cap="none" strike="noStrike">
                          <a:solidFill>
                            <a:srgbClr val="000000"/>
                          </a:solidFill>
                          <a:latin typeface="Calibri"/>
                          <a:ea typeface="Calibri"/>
                          <a:cs typeface="Calibri"/>
                          <a:sym typeface="Calibri"/>
                        </a:rPr>
                        <a:t>Parent directory</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0" lang="en-US" sz="2300" u="none" cap="none" strike="noStrike">
                          <a:solidFill>
                            <a:srgbClr val="000000"/>
                          </a:solidFill>
                          <a:latin typeface="Calibri"/>
                          <a:ea typeface="Calibri"/>
                          <a:cs typeface="Calibri"/>
                          <a:sym typeface="Calibri"/>
                        </a:rPr>
                        <a:t> </a:t>
                      </a:r>
                      <a:r>
                        <a:rPr lang="en-US" sz="2300" u="none" cap="none" strike="noStrike">
                          <a:solidFill>
                            <a:srgbClr val="000000"/>
                          </a:solidFill>
                          <a:latin typeface="Calibri"/>
                          <a:ea typeface="Calibri"/>
                          <a:cs typeface="Calibri"/>
                          <a:sym typeface="Calibri"/>
                        </a:rPr>
                        <a:t>?</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None/>
                      </a:pPr>
                      <a:r>
                        <a:rPr b="1" i="1" lang="en-US" sz="1900">
                          <a:latin typeface="Consolas"/>
                          <a:ea typeface="Consolas"/>
                          <a:cs typeface="Consolas"/>
                          <a:sym typeface="Consolas"/>
                        </a:rPr>
                        <a:t>cd -</a:t>
                      </a:r>
                      <a:endParaRPr b="1" i="1" sz="1900" u="none" cap="none" strike="noStrike">
                        <a:solidFill>
                          <a:srgbClr val="000000"/>
                        </a:solidFill>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None/>
                      </a:pPr>
                      <a:r>
                        <a:rPr lang="en-US" sz="2300">
                          <a:latin typeface="Calibri"/>
                          <a:ea typeface="Calibri"/>
                          <a:cs typeface="Calibri"/>
                          <a:sym typeface="Calibri"/>
                        </a:rPr>
                        <a:t> ?</a:t>
                      </a:r>
                      <a:endParaRPr i="0" sz="2300" u="none" cap="none" strike="noStrike">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bl>
          </a:graphicData>
        </a:graphic>
      </p:graphicFrame>
      <p:sp>
        <p:nvSpPr>
          <p:cNvPr id="1386" name="Google Shape;1386;g314ca7baa40_0_221"/>
          <p:cNvSpPr/>
          <p:nvPr/>
        </p:nvSpPr>
        <p:spPr>
          <a:xfrm>
            <a:off x="4869325" y="4365935"/>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400"/>
              <a:buFont typeface="Calibri"/>
              <a:buNone/>
            </a:pPr>
            <a:r>
              <a:rPr b="1" i="0" lang="en-US" sz="1800" u="none" cap="none" strike="noStrike">
                <a:solidFill>
                  <a:srgbClr val="00BCC5"/>
                </a:solidFill>
                <a:latin typeface="Calibri"/>
                <a:ea typeface="Calibri"/>
                <a:cs typeface="Calibri"/>
                <a:sym typeface="Calibri"/>
              </a:rPr>
              <a:t>One folder up</a:t>
            </a:r>
            <a:endParaRPr b="0" i="0" sz="1600" u="none" cap="none" strike="noStrike">
              <a:solidFill>
                <a:srgbClr val="00BCC5"/>
              </a:solidFill>
              <a:latin typeface="Arial"/>
              <a:ea typeface="Arial"/>
              <a:cs typeface="Arial"/>
              <a:sym typeface="Arial"/>
            </a:endParaRPr>
          </a:p>
        </p:txBody>
      </p:sp>
      <p:sp>
        <p:nvSpPr>
          <p:cNvPr id="1387" name="Google Shape;1387;g314ca7baa40_0_221"/>
          <p:cNvSpPr/>
          <p:nvPr/>
        </p:nvSpPr>
        <p:spPr>
          <a:xfrm>
            <a:off x="4831225" y="3954668"/>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400"/>
              <a:buFont typeface="Calibri"/>
              <a:buNone/>
            </a:pPr>
            <a:r>
              <a:rPr b="1" lang="en-US" sz="1800">
                <a:solidFill>
                  <a:srgbClr val="00BCC5"/>
                </a:solidFill>
                <a:latin typeface="Calibri"/>
                <a:ea typeface="Calibri"/>
                <a:cs typeface="Calibri"/>
                <a:sym typeface="Calibri"/>
              </a:rPr>
              <a:t>Go to home directory</a:t>
            </a:r>
            <a:endParaRPr b="1" sz="1800">
              <a:solidFill>
                <a:srgbClr val="00BCC5"/>
              </a:solidFill>
              <a:latin typeface="Calibri"/>
              <a:ea typeface="Calibri"/>
              <a:cs typeface="Calibri"/>
              <a:sym typeface="Calibri"/>
            </a:endParaRPr>
          </a:p>
        </p:txBody>
      </p:sp>
      <p:sp>
        <p:nvSpPr>
          <p:cNvPr id="1388" name="Google Shape;1388;g314ca7baa40_0_221"/>
          <p:cNvSpPr txBox="1"/>
          <p:nvPr/>
        </p:nvSpPr>
        <p:spPr>
          <a:xfrm>
            <a:off x="246275"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shortcuts relative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2" name="Shape 1392"/>
        <p:cNvGrpSpPr/>
        <p:nvPr/>
      </p:nvGrpSpPr>
      <p:grpSpPr>
        <a:xfrm>
          <a:off x="0" y="0"/>
          <a:ext cx="0" cy="0"/>
          <a:chOff x="0" y="0"/>
          <a:chExt cx="0" cy="0"/>
        </a:xfrm>
      </p:grpSpPr>
      <p:sp>
        <p:nvSpPr>
          <p:cNvPr id="1393" name="Google Shape;1393;g314ca7baa40_0_268"/>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394" name="Google Shape;1394;g314ca7baa40_0_26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395" name="Google Shape;1395;g314ca7baa40_0_268"/>
          <p:cNvSpPr/>
          <p:nvPr/>
        </p:nvSpPr>
        <p:spPr>
          <a:xfrm>
            <a:off x="7048500" y="13208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396" name="Google Shape;1396;g314ca7baa40_0_268"/>
          <p:cNvGrpSpPr/>
          <p:nvPr/>
        </p:nvGrpSpPr>
        <p:grpSpPr>
          <a:xfrm>
            <a:off x="7124700" y="1449711"/>
            <a:ext cx="1752600" cy="2766323"/>
            <a:chOff x="7315200" y="891000"/>
            <a:chExt cx="1752600" cy="2766600"/>
          </a:xfrm>
        </p:grpSpPr>
        <p:cxnSp>
          <p:nvCxnSpPr>
            <p:cNvPr id="1397" name="Google Shape;1397;g314ca7baa40_0_268"/>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398" name="Google Shape;1398;g314ca7baa40_0_268"/>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399" name="Google Shape;1399;g314ca7baa40_0_268"/>
            <p:cNvSpPr/>
            <p:nvPr/>
          </p:nvSpPr>
          <p:spPr>
            <a:xfrm>
              <a:off x="7843838" y="13524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400" name="Google Shape;1400;g314ca7baa40_0_268"/>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401" name="Google Shape;1401;g314ca7baa40_0_268"/>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402" name="Google Shape;1402;g314ca7baa40_0_268"/>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403" name="Google Shape;1403;g314ca7baa40_0_268"/>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404" name="Google Shape;1404;g314ca7baa40_0_268"/>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405" name="Google Shape;1405;g314ca7baa40_0_268"/>
            <p:cNvSpPr/>
            <p:nvPr/>
          </p:nvSpPr>
          <p:spPr>
            <a:xfrm>
              <a:off x="7848600" y="3333600"/>
              <a:ext cx="12192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406" name="Google Shape;1406;g314ca7baa40_0_268"/>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407" name="Google Shape;1407;g314ca7baa40_0_268"/>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408" name="Google Shape;1408;g314ca7baa40_0_268"/>
            <p:cNvSpPr/>
            <p:nvPr/>
          </p:nvSpPr>
          <p:spPr>
            <a:xfrm>
              <a:off x="7467600" y="23430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409" name="Google Shape;1409;g314ca7baa40_0_268"/>
          <p:cNvSpPr/>
          <p:nvPr/>
        </p:nvSpPr>
        <p:spPr>
          <a:xfrm>
            <a:off x="484587" y="1449700"/>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relative path</a:t>
            </a:r>
            <a:endParaRPr i="1" sz="2200">
              <a:solidFill>
                <a:srgbClr val="7F7F7F"/>
              </a:solidFill>
              <a:latin typeface="Consolas"/>
              <a:ea typeface="Consolas"/>
              <a:cs typeface="Consolas"/>
              <a:sym typeface="Consolas"/>
            </a:endParaRPr>
          </a:p>
        </p:txBody>
      </p:sp>
      <p:pic>
        <p:nvPicPr>
          <p:cNvPr id="1410" name="Google Shape;1410;g314ca7baa40_0_268"/>
          <p:cNvPicPr preferRelativeResize="0"/>
          <p:nvPr/>
        </p:nvPicPr>
        <p:blipFill rotWithShape="1">
          <a:blip r:embed="rId3">
            <a:alphaModFix/>
          </a:blip>
          <a:srcRect b="0" l="12694" r="12672" t="0"/>
          <a:stretch/>
        </p:blipFill>
        <p:spPr>
          <a:xfrm>
            <a:off x="8748525" y="3249033"/>
            <a:ext cx="149369" cy="266867"/>
          </a:xfrm>
          <a:prstGeom prst="rect">
            <a:avLst/>
          </a:prstGeom>
          <a:noFill/>
          <a:ln>
            <a:noFill/>
          </a:ln>
        </p:spPr>
      </p:pic>
      <p:grpSp>
        <p:nvGrpSpPr>
          <p:cNvPr id="1411" name="Google Shape;1411;g314ca7baa40_0_268"/>
          <p:cNvGrpSpPr/>
          <p:nvPr/>
        </p:nvGrpSpPr>
        <p:grpSpPr>
          <a:xfrm>
            <a:off x="7124700" y="1449711"/>
            <a:ext cx="1896600" cy="2841924"/>
            <a:chOff x="7315200" y="891000"/>
            <a:chExt cx="1896600" cy="2842208"/>
          </a:xfrm>
        </p:grpSpPr>
        <p:cxnSp>
          <p:nvCxnSpPr>
            <p:cNvPr id="1412" name="Google Shape;1412;g314ca7baa40_0_268"/>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413" name="Google Shape;1413;g314ca7baa40_0_268"/>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414" name="Google Shape;1414;g314ca7baa40_0_268"/>
            <p:cNvSpPr/>
            <p:nvPr/>
          </p:nvSpPr>
          <p:spPr>
            <a:xfrm>
              <a:off x="7843852" y="1352410"/>
              <a:ext cx="76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415" name="Google Shape;1415;g314ca7baa40_0_268"/>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416" name="Google Shape;1416;g314ca7baa40_0_268"/>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417" name="Google Shape;1417;g314ca7baa40_0_268"/>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418" name="Google Shape;1418;g314ca7baa40_0_268"/>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419" name="Google Shape;1419;g314ca7baa40_0_268"/>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420" name="Google Shape;1420;g314ca7baa40_0_268"/>
            <p:cNvSpPr/>
            <p:nvPr/>
          </p:nvSpPr>
          <p:spPr>
            <a:xfrm>
              <a:off x="7848600" y="3333608"/>
              <a:ext cx="1363200" cy="3996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421" name="Google Shape;1421;g314ca7baa40_0_268"/>
            <p:cNvSpPr/>
            <p:nvPr/>
          </p:nvSpPr>
          <p:spPr>
            <a:xfrm>
              <a:off x="8305800" y="28572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fasta</a:t>
              </a:r>
              <a:endParaRPr sz="1600">
                <a:solidFill>
                  <a:schemeClr val="dk1"/>
                </a:solidFill>
              </a:endParaRPr>
            </a:p>
          </p:txBody>
        </p:sp>
        <p:sp>
          <p:nvSpPr>
            <p:cNvPr id="1422" name="Google Shape;1422;g314ca7baa40_0_268"/>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423" name="Google Shape;1423;g314ca7baa40_0_268"/>
            <p:cNvSpPr/>
            <p:nvPr/>
          </p:nvSpPr>
          <p:spPr>
            <a:xfrm>
              <a:off x="7467600" y="2343009"/>
              <a:ext cx="76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graphicFrame>
        <p:nvGraphicFramePr>
          <p:cNvPr id="1424" name="Google Shape;1424;g314ca7baa40_0_268"/>
          <p:cNvGraphicFramePr/>
          <p:nvPr/>
        </p:nvGraphicFramePr>
        <p:xfrm>
          <a:off x="484575" y="3605673"/>
          <a:ext cx="3000000" cy="3000000"/>
        </p:xfrm>
        <a:graphic>
          <a:graphicData uri="http://schemas.openxmlformats.org/drawingml/2006/table">
            <a:tbl>
              <a:tblPr>
                <a:noFill/>
                <a:tableStyleId>{850A5DB3-363E-4EFF-8DE9-1FF72364F1CA}</a:tableStyleId>
              </a:tblPr>
              <a:tblGrid>
                <a:gridCol w="2089750"/>
                <a:gridCol w="2274325"/>
              </a:tblGrid>
              <a:tr h="381000">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Command</a:t>
                      </a:r>
                      <a:endParaRPr sz="24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Go to</a:t>
                      </a:r>
                      <a:endParaRPr b="1" sz="2400" u="none" cap="none" strike="noStrike">
                        <a:solidFill>
                          <a:srgbClr val="FFFFFF"/>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1" lang="en-US" sz="2300" u="none" cap="none" strike="noStrike">
                          <a:solidFill>
                            <a:srgbClr val="000000"/>
                          </a:solidFill>
                          <a:latin typeface="Calibri"/>
                          <a:ea typeface="Calibri"/>
                          <a:cs typeface="Calibri"/>
                          <a:sym typeface="Calibri"/>
                        </a:rPr>
                        <a:t>home directory</a:t>
                      </a:r>
                      <a:endParaRPr i="1"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c>
                  <a:txBody>
                    <a:bodyPr/>
                    <a:lstStyle/>
                    <a:p>
                      <a:pPr indent="0" lvl="0" marL="0" marR="0" rtl="0" algn="l">
                        <a:lnSpc>
                          <a:spcPct val="93000"/>
                        </a:lnSpc>
                        <a:spcBef>
                          <a:spcPts val="0"/>
                        </a:spcBef>
                        <a:spcAft>
                          <a:spcPts val="0"/>
                        </a:spcAft>
                        <a:buClr>
                          <a:srgbClr val="000000"/>
                        </a:buClr>
                        <a:buSzPts val="300"/>
                        <a:buFont typeface="Calibri"/>
                        <a:buNone/>
                      </a:pPr>
                      <a:r>
                        <a:rPr lang="en-US" sz="2300" u="none" cap="none" strike="noStrike">
                          <a:solidFill>
                            <a:srgbClr val="000000"/>
                          </a:solidFill>
                          <a:latin typeface="Calibri"/>
                          <a:ea typeface="Calibri"/>
                          <a:cs typeface="Calibri"/>
                          <a:sym typeface="Calibri"/>
                        </a:rPr>
                        <a:t>Parent directory</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0" lang="en-US" sz="2300" u="none" cap="none" strike="noStrike">
                          <a:solidFill>
                            <a:srgbClr val="000000"/>
                          </a:solidFill>
                          <a:latin typeface="Calibri"/>
                          <a:ea typeface="Calibri"/>
                          <a:cs typeface="Calibri"/>
                          <a:sym typeface="Calibri"/>
                        </a:rPr>
                        <a:t> </a:t>
                      </a:r>
                      <a:r>
                        <a:rPr lang="en-US" sz="2300" u="none" cap="none" strike="noStrike">
                          <a:solidFill>
                            <a:srgbClr val="000000"/>
                          </a:solidFill>
                          <a:latin typeface="Calibri"/>
                          <a:ea typeface="Calibri"/>
                          <a:cs typeface="Calibri"/>
                          <a:sym typeface="Calibri"/>
                        </a:rPr>
                        <a:t>?</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None/>
                      </a:pPr>
                      <a:r>
                        <a:rPr b="1" i="1" lang="en-US" sz="1900">
                          <a:latin typeface="Consolas"/>
                          <a:ea typeface="Consolas"/>
                          <a:cs typeface="Consolas"/>
                          <a:sym typeface="Consolas"/>
                        </a:rPr>
                        <a:t>cd -</a:t>
                      </a:r>
                      <a:endParaRPr b="1" i="1" sz="1900" u="none" cap="none" strike="noStrike">
                        <a:solidFill>
                          <a:srgbClr val="000000"/>
                        </a:solidFill>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None/>
                      </a:pPr>
                      <a:r>
                        <a:rPr lang="en-US" sz="2300">
                          <a:latin typeface="Calibri"/>
                          <a:ea typeface="Calibri"/>
                          <a:cs typeface="Calibri"/>
                          <a:sym typeface="Calibri"/>
                        </a:rPr>
                        <a:t> ?</a:t>
                      </a:r>
                      <a:endParaRPr i="0" sz="2300" u="none" cap="none" strike="noStrike">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bl>
          </a:graphicData>
        </a:graphic>
      </p:graphicFrame>
      <p:sp>
        <p:nvSpPr>
          <p:cNvPr id="1425" name="Google Shape;1425;g314ca7baa40_0_268"/>
          <p:cNvSpPr/>
          <p:nvPr/>
        </p:nvSpPr>
        <p:spPr>
          <a:xfrm>
            <a:off x="4869325" y="4365935"/>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400"/>
              <a:buFont typeface="Calibri"/>
              <a:buNone/>
            </a:pPr>
            <a:r>
              <a:rPr b="1" i="0" lang="en-US" sz="1800" u="none" cap="none" strike="noStrike">
                <a:solidFill>
                  <a:srgbClr val="00BCC5"/>
                </a:solidFill>
                <a:latin typeface="Calibri"/>
                <a:ea typeface="Calibri"/>
                <a:cs typeface="Calibri"/>
                <a:sym typeface="Calibri"/>
              </a:rPr>
              <a:t>One folder up</a:t>
            </a:r>
            <a:endParaRPr b="0" i="0" sz="1600" u="none" cap="none" strike="noStrike">
              <a:solidFill>
                <a:srgbClr val="00BCC5"/>
              </a:solidFill>
              <a:latin typeface="Arial"/>
              <a:ea typeface="Arial"/>
              <a:cs typeface="Arial"/>
              <a:sym typeface="Arial"/>
            </a:endParaRPr>
          </a:p>
        </p:txBody>
      </p:sp>
      <p:sp>
        <p:nvSpPr>
          <p:cNvPr id="1426" name="Google Shape;1426;g314ca7baa40_0_268"/>
          <p:cNvSpPr/>
          <p:nvPr/>
        </p:nvSpPr>
        <p:spPr>
          <a:xfrm>
            <a:off x="4831225" y="3954668"/>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400"/>
              <a:buFont typeface="Calibri"/>
              <a:buNone/>
            </a:pPr>
            <a:r>
              <a:rPr b="1" lang="en-US" sz="1800">
                <a:solidFill>
                  <a:srgbClr val="00BCC5"/>
                </a:solidFill>
                <a:latin typeface="Calibri"/>
                <a:ea typeface="Calibri"/>
                <a:cs typeface="Calibri"/>
                <a:sym typeface="Calibri"/>
              </a:rPr>
              <a:t>Go to home directory</a:t>
            </a:r>
            <a:endParaRPr b="1" sz="1800">
              <a:solidFill>
                <a:srgbClr val="00BCC5"/>
              </a:solidFill>
              <a:latin typeface="Calibri"/>
              <a:ea typeface="Calibri"/>
              <a:cs typeface="Calibri"/>
              <a:sym typeface="Calibri"/>
            </a:endParaRPr>
          </a:p>
        </p:txBody>
      </p:sp>
      <p:sp>
        <p:nvSpPr>
          <p:cNvPr id="1427" name="Google Shape;1427;g314ca7baa40_0_268"/>
          <p:cNvSpPr/>
          <p:nvPr/>
        </p:nvSpPr>
        <p:spPr>
          <a:xfrm>
            <a:off x="4904488" y="4831585"/>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400"/>
              <a:buFont typeface="Calibri"/>
              <a:buNone/>
            </a:pPr>
            <a:r>
              <a:rPr b="1" lang="en-US" sz="1800">
                <a:solidFill>
                  <a:srgbClr val="00BCC5"/>
                </a:solidFill>
                <a:latin typeface="Calibri"/>
                <a:ea typeface="Calibri"/>
                <a:cs typeface="Calibri"/>
                <a:sym typeface="Calibri"/>
              </a:rPr>
              <a:t>2 folders up</a:t>
            </a:r>
            <a:endParaRPr b="1" sz="1800">
              <a:solidFill>
                <a:srgbClr val="00BCC5"/>
              </a:solidFill>
              <a:latin typeface="Calibri"/>
              <a:ea typeface="Calibri"/>
              <a:cs typeface="Calibri"/>
              <a:sym typeface="Calibri"/>
            </a:endParaRPr>
          </a:p>
        </p:txBody>
      </p:sp>
      <p:pic>
        <p:nvPicPr>
          <p:cNvPr id="1428" name="Google Shape;1428;g314ca7baa40_0_268"/>
          <p:cNvPicPr preferRelativeResize="0"/>
          <p:nvPr/>
        </p:nvPicPr>
        <p:blipFill>
          <a:blip r:embed="rId4">
            <a:alphaModFix/>
          </a:blip>
          <a:stretch>
            <a:fillRect/>
          </a:stretch>
        </p:blipFill>
        <p:spPr>
          <a:xfrm>
            <a:off x="5699501" y="2074342"/>
            <a:ext cx="519900" cy="519900"/>
          </a:xfrm>
          <a:prstGeom prst="rect">
            <a:avLst/>
          </a:prstGeom>
          <a:noFill/>
          <a:ln>
            <a:noFill/>
          </a:ln>
        </p:spPr>
      </p:pic>
      <p:sp>
        <p:nvSpPr>
          <p:cNvPr id="1429" name="Google Shape;1429;g314ca7baa40_0_268"/>
          <p:cNvSpPr txBox="1"/>
          <p:nvPr/>
        </p:nvSpPr>
        <p:spPr>
          <a:xfrm>
            <a:off x="246275"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shortcuts relative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id="1434" name="Google Shape;1434;g314ca7baa40_0_31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435" name="Google Shape;1435;g314ca7baa40_0_31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436" name="Google Shape;1436;g314ca7baa40_0_316"/>
          <p:cNvSpPr/>
          <p:nvPr/>
        </p:nvSpPr>
        <p:spPr>
          <a:xfrm>
            <a:off x="7048500" y="1320800"/>
            <a:ext cx="1981200" cy="3057300"/>
          </a:xfrm>
          <a:prstGeom prst="roundRect">
            <a:avLst>
              <a:gd fmla="val 16667" name="adj"/>
            </a:avLst>
          </a:prstGeom>
          <a:solidFill>
            <a:schemeClr val="lt1"/>
          </a:solidFill>
          <a:ln cap="flat" cmpd="sng" w="9525">
            <a:solidFill>
              <a:srgbClr val="7F7F7F"/>
            </a:solidFill>
            <a:prstDash val="solid"/>
            <a:round/>
            <a:headEnd len="sm" w="sm" type="none"/>
            <a:tailEnd len="sm" w="sm" type="none"/>
          </a:ln>
          <a:effectLst>
            <a:outerShdw blurRad="50799" dir="2700000" dist="38100">
              <a:srgbClr val="000000">
                <a:alpha val="4235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grpSp>
        <p:nvGrpSpPr>
          <p:cNvPr id="1437" name="Google Shape;1437;g314ca7baa40_0_316"/>
          <p:cNvGrpSpPr/>
          <p:nvPr/>
        </p:nvGrpSpPr>
        <p:grpSpPr>
          <a:xfrm>
            <a:off x="7124700" y="1449711"/>
            <a:ext cx="1752600" cy="2766323"/>
            <a:chOff x="7315200" y="891000"/>
            <a:chExt cx="1752600" cy="2766600"/>
          </a:xfrm>
        </p:grpSpPr>
        <p:cxnSp>
          <p:nvCxnSpPr>
            <p:cNvPr id="1438" name="Google Shape;1438;g314ca7baa40_0_316"/>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439" name="Google Shape;1439;g314ca7baa40_0_316"/>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440" name="Google Shape;1440;g314ca7baa40_0_316"/>
            <p:cNvSpPr/>
            <p:nvPr/>
          </p:nvSpPr>
          <p:spPr>
            <a:xfrm>
              <a:off x="7843838" y="13524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441" name="Google Shape;1441;g314ca7baa40_0_316"/>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442" name="Google Shape;1442;g314ca7baa40_0_316"/>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443" name="Google Shape;1443;g314ca7baa40_0_316"/>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444" name="Google Shape;1444;g314ca7baa40_0_316"/>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445" name="Google Shape;1445;g314ca7baa40_0_316"/>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446" name="Google Shape;1446;g314ca7baa40_0_316"/>
            <p:cNvSpPr/>
            <p:nvPr/>
          </p:nvSpPr>
          <p:spPr>
            <a:xfrm>
              <a:off x="7848600" y="3333600"/>
              <a:ext cx="12192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447" name="Google Shape;1447;g314ca7baa40_0_316"/>
            <p:cNvSpPr/>
            <p:nvPr/>
          </p:nvSpPr>
          <p:spPr>
            <a:xfrm>
              <a:off x="8305800" y="2857200"/>
              <a:ext cx="612000" cy="324000"/>
            </a:xfrm>
            <a:prstGeom prst="roundRect">
              <a:avLst>
                <a:gd fmla="val 16667" name="adj"/>
              </a:avLst>
            </a:prstGeom>
            <a:solidFill>
              <a:srgbClr val="00BCC5"/>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rgbClr val="FFFFFF"/>
                  </a:solidFill>
                  <a:latin typeface="Calibri"/>
                  <a:ea typeface="Calibri"/>
                  <a:cs typeface="Calibri"/>
                  <a:sym typeface="Calibri"/>
                </a:rPr>
                <a:t>fasta</a:t>
              </a:r>
              <a:endParaRPr sz="1600">
                <a:solidFill>
                  <a:srgbClr val="FFFFFF"/>
                </a:solidFill>
              </a:endParaRPr>
            </a:p>
          </p:txBody>
        </p:sp>
        <p:sp>
          <p:nvSpPr>
            <p:cNvPr id="1448" name="Google Shape;1448;g314ca7baa40_0_316"/>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449" name="Google Shape;1449;g314ca7baa40_0_316"/>
            <p:cNvSpPr/>
            <p:nvPr/>
          </p:nvSpPr>
          <p:spPr>
            <a:xfrm>
              <a:off x="7467600" y="23430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sp>
        <p:nvSpPr>
          <p:cNvPr id="1450" name="Google Shape;1450;g314ca7baa40_0_316"/>
          <p:cNvSpPr/>
          <p:nvPr/>
        </p:nvSpPr>
        <p:spPr>
          <a:xfrm>
            <a:off x="575587" y="1468125"/>
            <a:ext cx="7240500" cy="431100"/>
          </a:xfrm>
          <a:prstGeom prst="rect">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i="1" lang="en-US" sz="2200">
                <a:solidFill>
                  <a:srgbClr val="7F7F7F"/>
                </a:solidFill>
                <a:latin typeface="Consolas"/>
                <a:ea typeface="Consolas"/>
                <a:cs typeface="Consolas"/>
                <a:sym typeface="Consolas"/>
              </a:rPr>
              <a:t>cd DIRECTORY_NAME - relative path</a:t>
            </a:r>
            <a:endParaRPr i="1" sz="2200">
              <a:solidFill>
                <a:srgbClr val="7F7F7F"/>
              </a:solidFill>
              <a:latin typeface="Consolas"/>
              <a:ea typeface="Consolas"/>
              <a:cs typeface="Consolas"/>
              <a:sym typeface="Consolas"/>
            </a:endParaRPr>
          </a:p>
        </p:txBody>
      </p:sp>
      <p:pic>
        <p:nvPicPr>
          <p:cNvPr id="1451" name="Google Shape;1451;g314ca7baa40_0_316"/>
          <p:cNvPicPr preferRelativeResize="0"/>
          <p:nvPr/>
        </p:nvPicPr>
        <p:blipFill rotWithShape="1">
          <a:blip r:embed="rId3">
            <a:alphaModFix/>
          </a:blip>
          <a:srcRect b="0" l="12694" r="12672" t="0"/>
          <a:stretch/>
        </p:blipFill>
        <p:spPr>
          <a:xfrm>
            <a:off x="8748525" y="3249033"/>
            <a:ext cx="149369" cy="266867"/>
          </a:xfrm>
          <a:prstGeom prst="rect">
            <a:avLst/>
          </a:prstGeom>
          <a:noFill/>
          <a:ln>
            <a:noFill/>
          </a:ln>
        </p:spPr>
      </p:pic>
      <p:grpSp>
        <p:nvGrpSpPr>
          <p:cNvPr id="1452" name="Google Shape;1452;g314ca7baa40_0_316"/>
          <p:cNvGrpSpPr/>
          <p:nvPr/>
        </p:nvGrpSpPr>
        <p:grpSpPr>
          <a:xfrm>
            <a:off x="7124700" y="1449711"/>
            <a:ext cx="1773300" cy="2841924"/>
            <a:chOff x="7315200" y="891000"/>
            <a:chExt cx="1773300" cy="2842208"/>
          </a:xfrm>
        </p:grpSpPr>
        <p:cxnSp>
          <p:nvCxnSpPr>
            <p:cNvPr id="1453" name="Google Shape;1453;g314ca7baa40_0_316"/>
            <p:cNvCxnSpPr/>
            <p:nvPr/>
          </p:nvCxnSpPr>
          <p:spPr>
            <a:xfrm>
              <a:off x="8153400" y="1123800"/>
              <a:ext cx="0" cy="1066800"/>
            </a:xfrm>
            <a:prstGeom prst="straightConnector1">
              <a:avLst/>
            </a:prstGeom>
            <a:noFill/>
            <a:ln cap="flat" cmpd="sng" w="9525">
              <a:solidFill>
                <a:srgbClr val="000000"/>
              </a:solidFill>
              <a:prstDash val="solid"/>
              <a:miter lim="8000"/>
              <a:headEnd len="sm" w="sm" type="none"/>
              <a:tailEnd len="sm" w="sm" type="none"/>
            </a:ln>
          </p:spPr>
        </p:cxnSp>
        <p:sp>
          <p:nvSpPr>
            <p:cNvPr id="1454" name="Google Shape;1454;g314ca7baa40_0_316"/>
            <p:cNvSpPr/>
            <p:nvPr/>
          </p:nvSpPr>
          <p:spPr>
            <a:xfrm>
              <a:off x="7839075" y="891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a:t>
              </a:r>
              <a:endParaRPr sz="1600"/>
            </a:p>
          </p:txBody>
        </p:sp>
        <p:sp>
          <p:nvSpPr>
            <p:cNvPr id="1455" name="Google Shape;1455;g314ca7baa40_0_316"/>
            <p:cNvSpPr/>
            <p:nvPr/>
          </p:nvSpPr>
          <p:spPr>
            <a:xfrm>
              <a:off x="7843850" y="135241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home</a:t>
              </a:r>
              <a:endParaRPr sz="1600"/>
            </a:p>
          </p:txBody>
        </p:sp>
        <p:sp>
          <p:nvSpPr>
            <p:cNvPr id="1456" name="Google Shape;1456;g314ca7baa40_0_316"/>
            <p:cNvSpPr/>
            <p:nvPr/>
          </p:nvSpPr>
          <p:spPr>
            <a:xfrm>
              <a:off x="7772400" y="1805400"/>
              <a:ext cx="864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granouill</a:t>
              </a:r>
              <a:endParaRPr sz="1600"/>
            </a:p>
          </p:txBody>
        </p:sp>
        <p:cxnSp>
          <p:nvCxnSpPr>
            <p:cNvPr id="1457" name="Google Shape;1457;g314ca7baa40_0_316"/>
            <p:cNvCxnSpPr/>
            <p:nvPr/>
          </p:nvCxnSpPr>
          <p:spPr>
            <a:xfrm flipH="1" rot="10800000">
              <a:off x="7772399" y="2190687"/>
              <a:ext cx="838200" cy="1500"/>
            </a:xfrm>
            <a:prstGeom prst="straightConnector1">
              <a:avLst/>
            </a:prstGeom>
            <a:noFill/>
            <a:ln cap="flat" cmpd="sng" w="9525">
              <a:solidFill>
                <a:srgbClr val="000000"/>
              </a:solidFill>
              <a:prstDash val="solid"/>
              <a:miter lim="8000"/>
              <a:headEnd len="sm" w="sm" type="none"/>
              <a:tailEnd len="sm" w="sm" type="none"/>
            </a:ln>
          </p:spPr>
        </p:cxnSp>
        <p:cxnSp>
          <p:nvCxnSpPr>
            <p:cNvPr id="1458" name="Google Shape;1458;g314ca7baa40_0_316"/>
            <p:cNvCxnSpPr/>
            <p:nvPr/>
          </p:nvCxnSpPr>
          <p:spPr>
            <a:xfrm>
              <a:off x="7772399" y="2190600"/>
              <a:ext cx="3300" cy="742800"/>
            </a:xfrm>
            <a:prstGeom prst="straightConnector1">
              <a:avLst/>
            </a:prstGeom>
            <a:noFill/>
            <a:ln cap="flat" cmpd="sng" w="9525">
              <a:solidFill>
                <a:srgbClr val="000000"/>
              </a:solidFill>
              <a:prstDash val="solid"/>
              <a:miter lim="8000"/>
              <a:headEnd len="sm" w="sm" type="none"/>
              <a:tailEnd len="sm" w="sm" type="none"/>
            </a:ln>
          </p:spPr>
        </p:cxnSp>
        <p:sp>
          <p:nvSpPr>
            <p:cNvPr id="1459" name="Google Shape;1459;g314ca7baa40_0_316"/>
            <p:cNvSpPr/>
            <p:nvPr/>
          </p:nvSpPr>
          <p:spPr>
            <a:xfrm>
              <a:off x="7315200" y="2827038"/>
              <a:ext cx="762000" cy="3240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blast.pl</a:t>
              </a:r>
              <a:endParaRPr sz="1600"/>
            </a:p>
          </p:txBody>
        </p:sp>
        <p:cxnSp>
          <p:nvCxnSpPr>
            <p:cNvPr id="1460" name="Google Shape;1460;g314ca7baa40_0_316"/>
            <p:cNvCxnSpPr/>
            <p:nvPr/>
          </p:nvCxnSpPr>
          <p:spPr>
            <a:xfrm>
              <a:off x="8610600" y="2190600"/>
              <a:ext cx="0" cy="1219200"/>
            </a:xfrm>
            <a:prstGeom prst="straightConnector1">
              <a:avLst/>
            </a:prstGeom>
            <a:noFill/>
            <a:ln cap="flat" cmpd="sng" w="9525">
              <a:solidFill>
                <a:srgbClr val="000000"/>
              </a:solidFill>
              <a:prstDash val="solid"/>
              <a:miter lim="8000"/>
              <a:headEnd len="sm" w="sm" type="none"/>
              <a:tailEnd len="sm" w="sm" type="none"/>
            </a:ln>
          </p:spPr>
        </p:cxnSp>
        <p:sp>
          <p:nvSpPr>
            <p:cNvPr id="1461" name="Google Shape;1461;g314ca7baa40_0_316"/>
            <p:cNvSpPr/>
            <p:nvPr/>
          </p:nvSpPr>
          <p:spPr>
            <a:xfrm>
              <a:off x="7848600" y="3333608"/>
              <a:ext cx="1239900" cy="399600"/>
            </a:xfrm>
            <a:prstGeom prst="rect">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sequence.fasta</a:t>
              </a:r>
              <a:endParaRPr sz="1600"/>
            </a:p>
          </p:txBody>
        </p:sp>
        <p:sp>
          <p:nvSpPr>
            <p:cNvPr id="1462" name="Google Shape;1462;g314ca7baa40_0_316"/>
            <p:cNvSpPr/>
            <p:nvPr/>
          </p:nvSpPr>
          <p:spPr>
            <a:xfrm>
              <a:off x="8305800" y="2857200"/>
              <a:ext cx="612000" cy="324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fasta</a:t>
              </a:r>
              <a:endParaRPr sz="1600">
                <a:solidFill>
                  <a:schemeClr val="dk1"/>
                </a:solidFill>
              </a:endParaRPr>
            </a:p>
          </p:txBody>
        </p:sp>
        <p:sp>
          <p:nvSpPr>
            <p:cNvPr id="1463" name="Google Shape;1463;g314ca7baa40_0_316"/>
            <p:cNvSpPr/>
            <p:nvPr/>
          </p:nvSpPr>
          <p:spPr>
            <a:xfrm>
              <a:off x="8305800" y="2343000"/>
              <a:ext cx="612000" cy="3090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data</a:t>
              </a:r>
              <a:endParaRPr sz="1600"/>
            </a:p>
          </p:txBody>
        </p:sp>
        <p:sp>
          <p:nvSpPr>
            <p:cNvPr id="1464" name="Google Shape;1464;g314ca7baa40_0_316"/>
            <p:cNvSpPr/>
            <p:nvPr/>
          </p:nvSpPr>
          <p:spPr>
            <a:xfrm>
              <a:off x="7467600" y="2343009"/>
              <a:ext cx="762000" cy="399600"/>
            </a:xfrm>
            <a:prstGeom prst="roundRect">
              <a:avLst>
                <a:gd fmla="val 16667" name="adj"/>
              </a:avLst>
            </a:prstGeom>
            <a:solidFill>
              <a:schemeClr val="lt2"/>
            </a:solidFill>
            <a:ln cap="flat" cmpd="sng" w="9525">
              <a:solidFill>
                <a:srgbClr val="CEC3A0"/>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chemeClr val="dk1"/>
                </a:buClr>
                <a:buSzPts val="300"/>
                <a:buFont typeface="Calibri"/>
                <a:buNone/>
              </a:pPr>
              <a:r>
                <a:rPr b="1" i="0" lang="en-US" sz="1300" u="none" cap="none" strike="noStrike">
                  <a:solidFill>
                    <a:schemeClr val="dk1"/>
                  </a:solidFill>
                  <a:latin typeface="Calibri"/>
                  <a:ea typeface="Calibri"/>
                  <a:cs typeface="Calibri"/>
                  <a:sym typeface="Calibri"/>
                </a:rPr>
                <a:t>script</a:t>
              </a:r>
              <a:endParaRPr sz="1600"/>
            </a:p>
          </p:txBody>
        </p:sp>
      </p:grpSp>
      <p:graphicFrame>
        <p:nvGraphicFramePr>
          <p:cNvPr id="1465" name="Google Shape;1465;g314ca7baa40_0_316"/>
          <p:cNvGraphicFramePr/>
          <p:nvPr/>
        </p:nvGraphicFramePr>
        <p:xfrm>
          <a:off x="484575" y="3605673"/>
          <a:ext cx="3000000" cy="3000000"/>
        </p:xfrm>
        <a:graphic>
          <a:graphicData uri="http://schemas.openxmlformats.org/drawingml/2006/table">
            <a:tbl>
              <a:tblPr>
                <a:noFill/>
                <a:tableStyleId>{850A5DB3-363E-4EFF-8DE9-1FF72364F1CA}</a:tableStyleId>
              </a:tblPr>
              <a:tblGrid>
                <a:gridCol w="2089750"/>
                <a:gridCol w="2274325"/>
              </a:tblGrid>
              <a:tr h="381000">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Command</a:t>
                      </a:r>
                      <a:endParaRPr sz="24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c>
                  <a:txBody>
                    <a:bodyPr/>
                    <a:lstStyle/>
                    <a:p>
                      <a:pPr indent="0" lvl="0" marL="0" marR="0" rtl="0" algn="l">
                        <a:lnSpc>
                          <a:spcPct val="93000"/>
                        </a:lnSpc>
                        <a:spcBef>
                          <a:spcPts val="0"/>
                        </a:spcBef>
                        <a:spcAft>
                          <a:spcPts val="0"/>
                        </a:spcAft>
                        <a:buClr>
                          <a:srgbClr val="FFFFFF"/>
                        </a:buClr>
                        <a:buSzPts val="300"/>
                        <a:buFont typeface="Arial"/>
                        <a:buNone/>
                      </a:pPr>
                      <a:r>
                        <a:rPr b="1" lang="en-US" sz="2400" u="none" cap="none" strike="noStrike">
                          <a:solidFill>
                            <a:srgbClr val="FFFFFF"/>
                          </a:solidFill>
                          <a:latin typeface="Calibri"/>
                          <a:ea typeface="Calibri"/>
                          <a:cs typeface="Calibri"/>
                          <a:sym typeface="Calibri"/>
                        </a:rPr>
                        <a:t>Go to</a:t>
                      </a:r>
                      <a:endParaRPr b="1" sz="2400" u="none" cap="none" strike="noStrike">
                        <a:solidFill>
                          <a:srgbClr val="FFFFFF"/>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79646"/>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1" lang="en-US" sz="2300" u="none" cap="none" strike="noStrike">
                          <a:solidFill>
                            <a:srgbClr val="000000"/>
                          </a:solidFill>
                          <a:latin typeface="Calibri"/>
                          <a:ea typeface="Calibri"/>
                          <a:cs typeface="Calibri"/>
                          <a:sym typeface="Calibri"/>
                        </a:rPr>
                        <a:t>home directory</a:t>
                      </a:r>
                      <a:endParaRPr i="1"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c>
                  <a:txBody>
                    <a:bodyPr/>
                    <a:lstStyle/>
                    <a:p>
                      <a:pPr indent="0" lvl="0" marL="0" marR="0" rtl="0" algn="l">
                        <a:lnSpc>
                          <a:spcPct val="93000"/>
                        </a:lnSpc>
                        <a:spcBef>
                          <a:spcPts val="0"/>
                        </a:spcBef>
                        <a:spcAft>
                          <a:spcPts val="0"/>
                        </a:spcAft>
                        <a:buClr>
                          <a:srgbClr val="000000"/>
                        </a:buClr>
                        <a:buSzPts val="300"/>
                        <a:buFont typeface="Calibri"/>
                        <a:buNone/>
                      </a:pPr>
                      <a:r>
                        <a:rPr lang="en-US" sz="2300" u="none" cap="none" strike="noStrike">
                          <a:solidFill>
                            <a:srgbClr val="000000"/>
                          </a:solidFill>
                          <a:latin typeface="Calibri"/>
                          <a:ea typeface="Calibri"/>
                          <a:cs typeface="Calibri"/>
                          <a:sym typeface="Calibri"/>
                        </a:rPr>
                        <a:t>Parent directory</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DEFE9"/>
                    </a:solidFill>
                  </a:tcPr>
                </a:tc>
              </a:tr>
              <a:tr h="369900">
                <a:tc>
                  <a:txBody>
                    <a:bodyPr/>
                    <a:lstStyle/>
                    <a:p>
                      <a:pPr indent="0" lvl="0" marL="0" marR="0" rtl="0" algn="l">
                        <a:lnSpc>
                          <a:spcPct val="93000"/>
                        </a:lnSpc>
                        <a:spcBef>
                          <a:spcPts val="0"/>
                        </a:spcBef>
                        <a:spcAft>
                          <a:spcPts val="0"/>
                        </a:spcAft>
                        <a:buClr>
                          <a:srgbClr val="000000"/>
                        </a:buClr>
                        <a:buSzPts val="300"/>
                        <a:buFont typeface="Calibri"/>
                        <a:buNone/>
                      </a:pPr>
                      <a:r>
                        <a:rPr b="1" i="1" lang="en-US" sz="1900" u="none" cap="none" strike="noStrike">
                          <a:solidFill>
                            <a:srgbClr val="000000"/>
                          </a:solidFill>
                          <a:latin typeface="Consolas"/>
                          <a:ea typeface="Consolas"/>
                          <a:cs typeface="Consolas"/>
                          <a:sym typeface="Consolas"/>
                        </a:rPr>
                        <a:t>cd ../..</a:t>
                      </a:r>
                      <a:endParaRPr b="1" i="1" sz="1900" u="none" cap="none" strike="noStrike">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Clr>
                          <a:srgbClr val="000000"/>
                        </a:buClr>
                        <a:buSzPts val="300"/>
                        <a:buFont typeface="Calibri"/>
                        <a:buNone/>
                      </a:pPr>
                      <a:r>
                        <a:rPr i="0" lang="en-US" sz="2300" u="none" cap="none" strike="noStrike">
                          <a:solidFill>
                            <a:srgbClr val="000000"/>
                          </a:solidFill>
                          <a:latin typeface="Calibri"/>
                          <a:ea typeface="Calibri"/>
                          <a:cs typeface="Calibri"/>
                          <a:sym typeface="Calibri"/>
                        </a:rPr>
                        <a:t> </a:t>
                      </a:r>
                      <a:r>
                        <a:rPr lang="en-US" sz="2300" u="none" cap="none" strike="noStrike">
                          <a:solidFill>
                            <a:srgbClr val="000000"/>
                          </a:solidFill>
                          <a:latin typeface="Calibri"/>
                          <a:ea typeface="Calibri"/>
                          <a:cs typeface="Calibri"/>
                          <a:sym typeface="Calibri"/>
                        </a:rPr>
                        <a:t>?</a:t>
                      </a:r>
                      <a:endParaRPr sz="2300" u="none" cap="none" strike="noStrike">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369900">
                <a:tc>
                  <a:txBody>
                    <a:bodyPr/>
                    <a:lstStyle/>
                    <a:p>
                      <a:pPr indent="0" lvl="0" marL="0" marR="0" rtl="0" algn="l">
                        <a:lnSpc>
                          <a:spcPct val="93000"/>
                        </a:lnSpc>
                        <a:spcBef>
                          <a:spcPts val="0"/>
                        </a:spcBef>
                        <a:spcAft>
                          <a:spcPts val="0"/>
                        </a:spcAft>
                        <a:buNone/>
                      </a:pPr>
                      <a:r>
                        <a:rPr b="1" i="1" lang="en-US" sz="1900">
                          <a:latin typeface="Consolas"/>
                          <a:ea typeface="Consolas"/>
                          <a:cs typeface="Consolas"/>
                          <a:sym typeface="Consolas"/>
                        </a:rPr>
                        <a:t>cd -</a:t>
                      </a:r>
                      <a:endParaRPr b="1" i="1" sz="1900" u="none" cap="none" strike="noStrike">
                        <a:solidFill>
                          <a:srgbClr val="000000"/>
                        </a:solidFill>
                        <a:latin typeface="Consolas"/>
                        <a:ea typeface="Consolas"/>
                        <a:cs typeface="Consolas"/>
                        <a:sym typeface="Consolas"/>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c>
                  <a:txBody>
                    <a:bodyPr/>
                    <a:lstStyle/>
                    <a:p>
                      <a:pPr indent="0" lvl="0" marL="0" marR="0" rtl="0" algn="l">
                        <a:lnSpc>
                          <a:spcPct val="93000"/>
                        </a:lnSpc>
                        <a:spcBef>
                          <a:spcPts val="0"/>
                        </a:spcBef>
                        <a:spcAft>
                          <a:spcPts val="0"/>
                        </a:spcAft>
                        <a:buNone/>
                      </a:pPr>
                      <a:r>
                        <a:rPr lang="en-US" sz="2300">
                          <a:latin typeface="Calibri"/>
                          <a:ea typeface="Calibri"/>
                          <a:cs typeface="Calibri"/>
                          <a:sym typeface="Calibri"/>
                        </a:rPr>
                        <a:t> ?</a:t>
                      </a:r>
                      <a:endParaRPr i="0" sz="2300" u="none" cap="none" strike="noStrike">
                        <a:solidFill>
                          <a:srgbClr val="000000"/>
                        </a:solidFill>
                        <a:latin typeface="Calibri"/>
                        <a:ea typeface="Calibri"/>
                        <a:cs typeface="Calibri"/>
                        <a:sym typeface="Calibri"/>
                      </a:endParaRPr>
                    </a:p>
                  </a:txBody>
                  <a:tcPr marT="60900" marB="46800" marR="90000" marL="900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bl>
          </a:graphicData>
        </a:graphic>
      </p:graphicFrame>
      <p:sp>
        <p:nvSpPr>
          <p:cNvPr id="1466" name="Google Shape;1466;g314ca7baa40_0_316"/>
          <p:cNvSpPr/>
          <p:nvPr/>
        </p:nvSpPr>
        <p:spPr>
          <a:xfrm>
            <a:off x="4869325" y="4365935"/>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400"/>
              <a:buFont typeface="Calibri"/>
              <a:buNone/>
            </a:pPr>
            <a:r>
              <a:rPr b="1" i="0" lang="en-US" sz="1800" u="none" cap="none" strike="noStrike">
                <a:solidFill>
                  <a:srgbClr val="00BCC5"/>
                </a:solidFill>
                <a:latin typeface="Calibri"/>
                <a:ea typeface="Calibri"/>
                <a:cs typeface="Calibri"/>
                <a:sym typeface="Calibri"/>
              </a:rPr>
              <a:t>One folder up</a:t>
            </a:r>
            <a:endParaRPr b="0" i="0" sz="1600" u="none" cap="none" strike="noStrike">
              <a:solidFill>
                <a:srgbClr val="00BCC5"/>
              </a:solidFill>
              <a:latin typeface="Arial"/>
              <a:ea typeface="Arial"/>
              <a:cs typeface="Arial"/>
              <a:sym typeface="Arial"/>
            </a:endParaRPr>
          </a:p>
        </p:txBody>
      </p:sp>
      <p:sp>
        <p:nvSpPr>
          <p:cNvPr id="1467" name="Google Shape;1467;g314ca7baa40_0_316"/>
          <p:cNvSpPr/>
          <p:nvPr/>
        </p:nvSpPr>
        <p:spPr>
          <a:xfrm>
            <a:off x="4831225" y="3954668"/>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400"/>
              <a:buFont typeface="Calibri"/>
              <a:buNone/>
            </a:pPr>
            <a:r>
              <a:rPr b="1" lang="en-US" sz="1800">
                <a:solidFill>
                  <a:srgbClr val="00BCC5"/>
                </a:solidFill>
                <a:latin typeface="Calibri"/>
                <a:ea typeface="Calibri"/>
                <a:cs typeface="Calibri"/>
                <a:sym typeface="Calibri"/>
              </a:rPr>
              <a:t>Go to home directory</a:t>
            </a:r>
            <a:endParaRPr b="1" sz="1800">
              <a:solidFill>
                <a:srgbClr val="00BCC5"/>
              </a:solidFill>
              <a:latin typeface="Calibri"/>
              <a:ea typeface="Calibri"/>
              <a:cs typeface="Calibri"/>
              <a:sym typeface="Calibri"/>
            </a:endParaRPr>
          </a:p>
        </p:txBody>
      </p:sp>
      <p:sp>
        <p:nvSpPr>
          <p:cNvPr id="1468" name="Google Shape;1468;g314ca7baa40_0_316"/>
          <p:cNvSpPr/>
          <p:nvPr/>
        </p:nvSpPr>
        <p:spPr>
          <a:xfrm>
            <a:off x="4904488" y="4831585"/>
            <a:ext cx="2179200" cy="593100"/>
          </a:xfrm>
          <a:prstGeom prst="wedgeRoundRectCallout">
            <a:avLst>
              <a:gd fmla="val 6514" name="adj1"/>
              <a:gd fmla="val -49641" name="adj2"/>
              <a:gd fmla="val 16667" name="adj3"/>
            </a:avLst>
          </a:prstGeom>
          <a:noFill/>
          <a:ln>
            <a:noFill/>
          </a:ln>
          <a:effectLst>
            <a:outerShdw blurRad="39999" rotWithShape="0" dir="5400000" dist="23000">
              <a:srgbClr val="000000">
                <a:alpha val="34120"/>
              </a:srgbClr>
            </a:outerShdw>
          </a:effectLst>
        </p:spPr>
        <p:txBody>
          <a:bodyPr anchorCtr="0" anchor="ctr"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400"/>
              <a:buFont typeface="Calibri"/>
              <a:buNone/>
            </a:pPr>
            <a:r>
              <a:rPr b="1" lang="en-US" sz="1800">
                <a:solidFill>
                  <a:srgbClr val="00BCC5"/>
                </a:solidFill>
                <a:latin typeface="Calibri"/>
                <a:ea typeface="Calibri"/>
                <a:cs typeface="Calibri"/>
                <a:sym typeface="Calibri"/>
              </a:rPr>
              <a:t>2 folders up</a:t>
            </a:r>
            <a:endParaRPr b="1" sz="1800">
              <a:solidFill>
                <a:srgbClr val="00BCC5"/>
              </a:solidFill>
              <a:latin typeface="Calibri"/>
              <a:ea typeface="Calibri"/>
              <a:cs typeface="Calibri"/>
              <a:sym typeface="Calibri"/>
            </a:endParaRPr>
          </a:p>
        </p:txBody>
      </p:sp>
      <p:sp>
        <p:nvSpPr>
          <p:cNvPr id="1469" name="Google Shape;1469;g314ca7baa40_0_316"/>
          <p:cNvSpPr txBox="1"/>
          <p:nvPr/>
        </p:nvSpPr>
        <p:spPr>
          <a:xfrm>
            <a:off x="4963588" y="5300117"/>
            <a:ext cx="3242700" cy="379800"/>
          </a:xfrm>
          <a:prstGeom prst="rect">
            <a:avLst/>
          </a:prstGeom>
          <a:noFill/>
          <a:ln>
            <a:noFill/>
          </a:ln>
          <a:effectLst>
            <a:outerShdw blurRad="39999" rotWithShape="0" dir="5400000" dist="23000">
              <a:srgbClr val="000000">
                <a:alpha val="34120"/>
              </a:srgbClr>
            </a:outerShdw>
          </a:effectLst>
        </p:spPr>
        <p:txBody>
          <a:bodyPr anchorCtr="0" anchor="ctr" bIns="50800" lIns="50800" spcFirstLastPara="1" rIns="50800" wrap="square" tIns="50800">
            <a:spAutoFit/>
          </a:bodyPr>
          <a:lstStyle/>
          <a:p>
            <a:pPr indent="0" lvl="0" marL="0" marR="0" rtl="0" algn="l">
              <a:lnSpc>
                <a:spcPct val="100000"/>
              </a:lnSpc>
              <a:spcBef>
                <a:spcPts val="0"/>
              </a:spcBef>
              <a:spcAft>
                <a:spcPts val="0"/>
              </a:spcAft>
              <a:buNone/>
            </a:pPr>
            <a:r>
              <a:rPr b="1" lang="en-US" sz="1800">
                <a:solidFill>
                  <a:srgbClr val="00BCC5"/>
                </a:solidFill>
                <a:latin typeface="Calibri"/>
                <a:ea typeface="Calibri"/>
                <a:cs typeface="Calibri"/>
                <a:sym typeface="Calibri"/>
              </a:rPr>
              <a:t>Go back to previous directory </a:t>
            </a:r>
            <a:endParaRPr b="1" sz="1800">
              <a:solidFill>
                <a:srgbClr val="00BCC5"/>
              </a:solidFill>
              <a:latin typeface="Calibri"/>
              <a:ea typeface="Calibri"/>
              <a:cs typeface="Calibri"/>
              <a:sym typeface="Calibri"/>
            </a:endParaRPr>
          </a:p>
        </p:txBody>
      </p:sp>
      <p:pic>
        <p:nvPicPr>
          <p:cNvPr id="1470" name="Google Shape;1470;g314ca7baa40_0_316"/>
          <p:cNvPicPr preferRelativeResize="0"/>
          <p:nvPr/>
        </p:nvPicPr>
        <p:blipFill>
          <a:blip r:embed="rId4">
            <a:alphaModFix/>
          </a:blip>
          <a:stretch>
            <a:fillRect/>
          </a:stretch>
        </p:blipFill>
        <p:spPr>
          <a:xfrm>
            <a:off x="5699501" y="2074342"/>
            <a:ext cx="519900" cy="519900"/>
          </a:xfrm>
          <a:prstGeom prst="rect">
            <a:avLst/>
          </a:prstGeom>
          <a:noFill/>
          <a:ln>
            <a:noFill/>
          </a:ln>
        </p:spPr>
      </p:pic>
      <p:sp>
        <p:nvSpPr>
          <p:cNvPr id="1471" name="Google Shape;1471;g314ca7baa40_0_316"/>
          <p:cNvSpPr txBox="1"/>
          <p:nvPr/>
        </p:nvSpPr>
        <p:spPr>
          <a:xfrm>
            <a:off x="246275"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“cd” command: shortcuts relative path</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5" name="Shape 1475"/>
        <p:cNvGrpSpPr/>
        <p:nvPr/>
      </p:nvGrpSpPr>
      <p:grpSpPr>
        <a:xfrm>
          <a:off x="0" y="0"/>
          <a:ext cx="0" cy="0"/>
          <a:chOff x="0" y="0"/>
          <a:chExt cx="0" cy="0"/>
        </a:xfrm>
      </p:grpSpPr>
      <p:sp>
        <p:nvSpPr>
          <p:cNvPr id="1476" name="Google Shape;1476;g314ca7baa40_0_365"/>
          <p:cNvSpPr/>
          <p:nvPr/>
        </p:nvSpPr>
        <p:spPr>
          <a:xfrm>
            <a:off x="550382" y="1453980"/>
            <a:ext cx="8188800" cy="4493700"/>
          </a:xfrm>
          <a:prstGeom prst="rect">
            <a:avLst/>
          </a:prstGeom>
          <a:noFill/>
          <a:ln>
            <a:noFill/>
          </a:ln>
        </p:spPr>
        <p:txBody>
          <a:bodyPr anchorCtr="0" anchor="t" bIns="50925" lIns="101825" spcFirstLastPara="1" rIns="101825" wrap="square" tIns="50925">
            <a:noAutofit/>
          </a:bodyPr>
          <a:lstStyle/>
          <a:p>
            <a:pPr indent="-127000" lvl="3" marL="0" marR="0" rtl="0" algn="just">
              <a:lnSpc>
                <a:spcPct val="100000"/>
              </a:lnSpc>
              <a:spcBef>
                <a:spcPts val="0"/>
              </a:spcBef>
              <a:spcAft>
                <a:spcPts val="0"/>
              </a:spcAft>
              <a:buClr>
                <a:srgbClr val="0097A7"/>
              </a:buClr>
              <a:buSzPts val="2000"/>
              <a:buFont typeface="Noto Sans Symbols"/>
              <a:buChar char="✓"/>
            </a:pPr>
            <a:r>
              <a:rPr b="1" i="0" lang="en-US" sz="2000" u="none" cap="none" strike="noStrike">
                <a:solidFill>
                  <a:srgbClr val="323232"/>
                </a:solidFill>
                <a:latin typeface="Calibri"/>
                <a:ea typeface="Calibri"/>
                <a:cs typeface="Calibri"/>
                <a:sym typeface="Calibri"/>
              </a:rPr>
              <a:t> </a:t>
            </a:r>
            <a:r>
              <a:rPr i="0" lang="en-US" sz="2000" u="none" cap="none" strike="noStrike">
                <a:solidFill>
                  <a:srgbClr val="323232"/>
                </a:solidFill>
                <a:latin typeface="Calibri"/>
                <a:ea typeface="Calibri"/>
                <a:cs typeface="Calibri"/>
                <a:sym typeface="Calibri"/>
              </a:rPr>
              <a:t>Linux is case sensitive </a:t>
            </a:r>
            <a:endParaRPr sz="2000">
              <a:latin typeface="Calibri"/>
              <a:ea typeface="Calibri"/>
              <a:cs typeface="Calibri"/>
              <a:sym typeface="Calibri"/>
            </a:endParaRPr>
          </a:p>
          <a:p>
            <a:pPr indent="0" lvl="3" marL="0" marR="0" rtl="0" algn="just">
              <a:lnSpc>
                <a:spcPct val="100000"/>
              </a:lnSpc>
              <a:spcBef>
                <a:spcPts val="0"/>
              </a:spcBef>
              <a:spcAft>
                <a:spcPts val="0"/>
              </a:spcAft>
              <a:buClr>
                <a:srgbClr val="000000"/>
              </a:buClr>
              <a:buFont typeface="Arial"/>
              <a:buNone/>
            </a:pPr>
            <a:r>
              <a:t/>
            </a:r>
            <a:endParaRPr b="1" sz="2000">
              <a:solidFill>
                <a:srgbClr val="0097A7"/>
              </a:solidFill>
              <a:latin typeface="Consolas"/>
              <a:ea typeface="Consolas"/>
              <a:cs typeface="Consolas"/>
              <a:sym typeface="Consolas"/>
            </a:endParaRPr>
          </a:p>
          <a:p>
            <a:pPr indent="0" lvl="3" marL="0" marR="0" rtl="0" algn="just">
              <a:lnSpc>
                <a:spcPct val="100000"/>
              </a:lnSpc>
              <a:spcBef>
                <a:spcPts val="0"/>
              </a:spcBef>
              <a:spcAft>
                <a:spcPts val="0"/>
              </a:spcAft>
              <a:buClr>
                <a:srgbClr val="31859B"/>
              </a:buClr>
              <a:buSzPts val="2400"/>
              <a:buFont typeface="Arial"/>
              <a:buNone/>
            </a:pPr>
            <a:r>
              <a:t/>
            </a:r>
            <a:endParaRPr b="1" sz="2000">
              <a:latin typeface="Calibri"/>
              <a:ea typeface="Calibri"/>
              <a:cs typeface="Calibri"/>
              <a:sym typeface="Calibri"/>
            </a:endParaRPr>
          </a:p>
          <a:p>
            <a:pPr indent="0" lvl="3" marL="0" marR="0" rtl="0" algn="just">
              <a:lnSpc>
                <a:spcPct val="100000"/>
              </a:lnSpc>
              <a:spcBef>
                <a:spcPts val="0"/>
              </a:spcBef>
              <a:spcAft>
                <a:spcPts val="0"/>
              </a:spcAft>
              <a:buClr>
                <a:srgbClr val="31859B"/>
              </a:buClr>
              <a:buSzPts val="2400"/>
              <a:buFont typeface="Arial"/>
              <a:buNone/>
            </a:pPr>
            <a:r>
              <a:t/>
            </a:r>
            <a:endParaRPr b="1" sz="1600">
              <a:latin typeface="Calibri"/>
              <a:ea typeface="Calibri"/>
              <a:cs typeface="Calibri"/>
              <a:sym typeface="Calibri"/>
            </a:endParaRPr>
          </a:p>
          <a:p>
            <a:pPr indent="-127000" lvl="3" marL="0" marR="0" rtl="0" algn="just">
              <a:lnSpc>
                <a:spcPct val="100000"/>
              </a:lnSpc>
              <a:spcBef>
                <a:spcPts val="0"/>
              </a:spcBef>
              <a:spcAft>
                <a:spcPts val="0"/>
              </a:spcAft>
              <a:buClr>
                <a:srgbClr val="0097A7"/>
              </a:buClr>
              <a:buSzPts val="2000"/>
              <a:buFont typeface="Noto Sans Symbols"/>
              <a:buChar char="✓"/>
            </a:pPr>
            <a:r>
              <a:rPr b="1" i="0" lang="en-US" sz="2000" u="none" cap="none" strike="noStrike">
                <a:solidFill>
                  <a:srgbClr val="000000"/>
                </a:solidFill>
                <a:latin typeface="Calibri"/>
                <a:ea typeface="Calibri"/>
                <a:cs typeface="Calibri"/>
                <a:sym typeface="Calibri"/>
              </a:rPr>
              <a:t> </a:t>
            </a:r>
            <a:r>
              <a:rPr i="0" lang="en-US" sz="2000" u="none" cap="none" strike="noStrike">
                <a:solidFill>
                  <a:srgbClr val="000000"/>
                </a:solidFill>
                <a:latin typeface="Calibri"/>
                <a:ea typeface="Calibri"/>
                <a:cs typeface="Calibri"/>
                <a:sym typeface="Calibri"/>
              </a:rPr>
              <a:t>Only ROMAN letters, numbers and _ -</a:t>
            </a:r>
            <a:endParaRPr i="0" sz="2000" u="none" cap="none" strike="noStrike">
              <a:solidFill>
                <a:srgbClr val="000000"/>
              </a:solidFill>
              <a:latin typeface="Calibri"/>
              <a:ea typeface="Calibri"/>
              <a:cs typeface="Calibri"/>
              <a:sym typeface="Calibri"/>
            </a:endParaRPr>
          </a:p>
          <a:p>
            <a:pPr indent="152400" lvl="3" marL="0" marR="0" rtl="0" algn="just">
              <a:lnSpc>
                <a:spcPct val="100000"/>
              </a:lnSpc>
              <a:spcBef>
                <a:spcPts val="0"/>
              </a:spcBef>
              <a:spcAft>
                <a:spcPts val="0"/>
              </a:spcAft>
              <a:buClr>
                <a:srgbClr val="31859B"/>
              </a:buClr>
              <a:buSzPts val="2400"/>
              <a:buFont typeface="Noto Sans Symbols"/>
              <a:buNone/>
            </a:pPr>
            <a:r>
              <a:t/>
            </a:r>
            <a:endParaRPr b="1" sz="1000">
              <a:latin typeface="Calibri"/>
              <a:ea typeface="Calibri"/>
              <a:cs typeface="Calibri"/>
              <a:sym typeface="Calibri"/>
            </a:endParaRPr>
          </a:p>
          <a:p>
            <a:pPr indent="152400" lvl="3" marL="0" marR="0" rtl="0" algn="just">
              <a:lnSpc>
                <a:spcPct val="100000"/>
              </a:lnSpc>
              <a:spcBef>
                <a:spcPts val="0"/>
              </a:spcBef>
              <a:spcAft>
                <a:spcPts val="0"/>
              </a:spcAft>
              <a:buClr>
                <a:srgbClr val="31859B"/>
              </a:buClr>
              <a:buSzPts val="2400"/>
              <a:buFont typeface="Noto Sans Symbols"/>
              <a:buNone/>
            </a:pPr>
            <a:r>
              <a:t/>
            </a:r>
            <a:endParaRPr b="1" sz="2000">
              <a:latin typeface="Calibri"/>
              <a:ea typeface="Calibri"/>
              <a:cs typeface="Calibri"/>
              <a:sym typeface="Calibri"/>
            </a:endParaRPr>
          </a:p>
          <a:p>
            <a:pPr indent="-127000" lvl="3" marL="0" marR="0" rtl="0" algn="just">
              <a:lnSpc>
                <a:spcPct val="100000"/>
              </a:lnSpc>
              <a:spcBef>
                <a:spcPts val="0"/>
              </a:spcBef>
              <a:spcAft>
                <a:spcPts val="0"/>
              </a:spcAft>
              <a:buClr>
                <a:srgbClr val="0097A7"/>
              </a:buClr>
              <a:buSzPts val="2000"/>
              <a:buFont typeface="Calibri"/>
              <a:buChar char="✓"/>
            </a:pPr>
            <a:r>
              <a:rPr i="0" lang="en-US" sz="2000" u="none" cap="none" strike="noStrike">
                <a:solidFill>
                  <a:srgbClr val="000000"/>
                </a:solidFill>
                <a:latin typeface="Calibri"/>
                <a:ea typeface="Calibri"/>
                <a:cs typeface="Calibri"/>
                <a:sym typeface="Calibri"/>
              </a:rPr>
              <a:t> No space, accent or special symbol</a:t>
            </a:r>
            <a:endParaRPr i="0" sz="2000" u="none" cap="none" strike="noStrike">
              <a:solidFill>
                <a:srgbClr val="000000"/>
              </a:solidFill>
              <a:latin typeface="Calibri"/>
              <a:ea typeface="Calibri"/>
              <a:cs typeface="Calibri"/>
              <a:sym typeface="Calibri"/>
            </a:endParaRPr>
          </a:p>
          <a:p>
            <a:pPr indent="0" lvl="3" marL="0" marR="0" rtl="0" algn="just">
              <a:lnSpc>
                <a:spcPct val="100000"/>
              </a:lnSpc>
              <a:spcBef>
                <a:spcPts val="0"/>
              </a:spcBef>
              <a:spcAft>
                <a:spcPts val="0"/>
              </a:spcAft>
              <a:buClr>
                <a:srgbClr val="31859B"/>
              </a:buClr>
              <a:buSzPts val="2400"/>
              <a:buFont typeface="Arial"/>
              <a:buNone/>
            </a:pPr>
            <a:r>
              <a:t/>
            </a:r>
            <a:endParaRPr b="1" i="0" sz="1100" u="none" cap="none" strike="noStrike">
              <a:solidFill>
                <a:srgbClr val="000000"/>
              </a:solidFill>
              <a:latin typeface="Calibri"/>
              <a:ea typeface="Calibri"/>
              <a:cs typeface="Calibri"/>
              <a:sym typeface="Calibri"/>
            </a:endParaRPr>
          </a:p>
          <a:p>
            <a:pPr indent="0" lvl="3" marL="0" marR="0" rtl="0" algn="ctr">
              <a:lnSpc>
                <a:spcPct val="100000"/>
              </a:lnSpc>
              <a:spcBef>
                <a:spcPts val="0"/>
              </a:spcBef>
              <a:spcAft>
                <a:spcPts val="0"/>
              </a:spcAft>
              <a:buClr>
                <a:srgbClr val="31859B"/>
              </a:buClr>
              <a:buSzPts val="2400"/>
              <a:buFont typeface="Calibri"/>
              <a:buNone/>
            </a:pPr>
            <a:r>
              <a:rPr b="1" lang="en-US" sz="2000">
                <a:solidFill>
                  <a:srgbClr val="FF9623"/>
                </a:solidFill>
                <a:latin typeface="Calibri"/>
                <a:ea typeface="Calibri"/>
                <a:cs typeface="Calibri"/>
                <a:sym typeface="Calibri"/>
              </a:rPr>
              <a:t>&amp; ~ # ”  ' { ( [ | ` \ ^ @ ) ] } $ * % ! / ; , ?</a:t>
            </a:r>
            <a:endParaRPr b="1" sz="2000">
              <a:solidFill>
                <a:srgbClr val="FF9623"/>
              </a:solidFill>
              <a:latin typeface="Calibri"/>
              <a:ea typeface="Calibri"/>
              <a:cs typeface="Calibri"/>
              <a:sym typeface="Calibri"/>
            </a:endParaRPr>
          </a:p>
          <a:p>
            <a:pPr indent="0" lvl="3" marL="0" marR="0" rtl="0" algn="just">
              <a:lnSpc>
                <a:spcPct val="100000"/>
              </a:lnSpc>
              <a:spcBef>
                <a:spcPts val="0"/>
              </a:spcBef>
              <a:spcAft>
                <a:spcPts val="0"/>
              </a:spcAft>
              <a:buClr>
                <a:srgbClr val="31859B"/>
              </a:buClr>
              <a:buSzPts val="2400"/>
              <a:buFont typeface="Noto Sans Symbols"/>
              <a:buNone/>
            </a:pPr>
            <a:r>
              <a:t/>
            </a:r>
            <a:endParaRPr b="1" sz="2000">
              <a:latin typeface="Calibri"/>
              <a:ea typeface="Calibri"/>
              <a:cs typeface="Calibri"/>
              <a:sym typeface="Calibri"/>
            </a:endParaRPr>
          </a:p>
          <a:p>
            <a:pPr indent="-127000" lvl="0" marL="0" marR="0" rtl="0" algn="just">
              <a:lnSpc>
                <a:spcPct val="100000"/>
              </a:lnSpc>
              <a:spcBef>
                <a:spcPts val="0"/>
              </a:spcBef>
              <a:spcAft>
                <a:spcPts val="0"/>
              </a:spcAft>
              <a:buClr>
                <a:srgbClr val="0097A7"/>
              </a:buClr>
              <a:buSzPts val="2000"/>
              <a:buFont typeface="Calibri"/>
              <a:buChar char="✓"/>
            </a:pPr>
            <a:r>
              <a:rPr i="0" lang="en-US" sz="2000" u="none" cap="none" strike="noStrike">
                <a:solidFill>
                  <a:srgbClr val="000000"/>
                </a:solidFill>
                <a:latin typeface="Calibri"/>
                <a:ea typeface="Calibri"/>
                <a:cs typeface="Calibri"/>
                <a:sym typeface="Calibri"/>
              </a:rPr>
              <a:t> No need to use filename extension (.txt), just to improve readability of filenames. </a:t>
            </a:r>
            <a:endParaRPr i="0" sz="2000" u="none" cap="none" strike="noStrike">
              <a:solidFill>
                <a:srgbClr val="000000"/>
              </a:solidFill>
              <a:latin typeface="Calibri"/>
              <a:ea typeface="Calibri"/>
              <a:cs typeface="Calibri"/>
              <a:sym typeface="Calibri"/>
            </a:endParaRPr>
          </a:p>
        </p:txBody>
      </p:sp>
      <p:pic>
        <p:nvPicPr>
          <p:cNvPr descr="download.png" id="1477" name="Google Shape;1477;g314ca7baa40_0_365"/>
          <p:cNvPicPr preferRelativeResize="0"/>
          <p:nvPr/>
        </p:nvPicPr>
        <p:blipFill rotWithShape="1">
          <a:blip r:embed="rId3">
            <a:alphaModFix/>
          </a:blip>
          <a:srcRect b="0" l="0" r="0" t="0"/>
          <a:stretch/>
        </p:blipFill>
        <p:spPr>
          <a:xfrm>
            <a:off x="3258197" y="2213140"/>
            <a:ext cx="155723" cy="134489"/>
          </a:xfrm>
          <a:prstGeom prst="rect">
            <a:avLst/>
          </a:prstGeom>
          <a:noFill/>
          <a:ln>
            <a:noFill/>
          </a:ln>
        </p:spPr>
      </p:pic>
      <p:sp>
        <p:nvSpPr>
          <p:cNvPr id="1478" name="Google Shape;1478;g314ca7baa40_0_365"/>
          <p:cNvSpPr/>
          <p:nvPr/>
        </p:nvSpPr>
        <p:spPr>
          <a:xfrm>
            <a:off x="754851" y="2026850"/>
            <a:ext cx="2250300" cy="431100"/>
          </a:xfrm>
          <a:prstGeom prst="rect">
            <a:avLst/>
          </a:prstGeom>
          <a:noFill/>
          <a:ln>
            <a:noFill/>
          </a:ln>
        </p:spPr>
        <p:txBody>
          <a:bodyPr anchorCtr="0" anchor="t" bIns="50925" lIns="101825" spcFirstLastPara="1" rIns="101825" wrap="square" tIns="50925">
            <a:noAutofit/>
          </a:bodyPr>
          <a:lstStyle/>
          <a:p>
            <a:pPr indent="0" lvl="3" marL="0" marR="0" rtl="0" algn="just">
              <a:lnSpc>
                <a:spcPct val="100000"/>
              </a:lnSpc>
              <a:spcBef>
                <a:spcPts val="0"/>
              </a:spcBef>
              <a:spcAft>
                <a:spcPts val="0"/>
              </a:spcAft>
              <a:buNone/>
            </a:pPr>
            <a:r>
              <a:rPr b="1" lang="en-US" sz="2000">
                <a:solidFill>
                  <a:srgbClr val="0097A7"/>
                </a:solidFill>
                <a:latin typeface="Calibri"/>
                <a:ea typeface="Calibri"/>
                <a:cs typeface="Calibri"/>
                <a:sym typeface="Calibri"/>
              </a:rPr>
              <a:t>Sequence.fasta </a:t>
            </a:r>
            <a:endParaRPr i="0" sz="2000" u="none" cap="none" strike="noStrike">
              <a:solidFill>
                <a:srgbClr val="587028"/>
              </a:solidFill>
              <a:latin typeface="Calibri"/>
              <a:ea typeface="Calibri"/>
              <a:cs typeface="Calibri"/>
              <a:sym typeface="Calibri"/>
            </a:endParaRPr>
          </a:p>
        </p:txBody>
      </p:sp>
      <p:pic>
        <p:nvPicPr>
          <p:cNvPr descr="download.png" id="1479" name="Google Shape;1479;g314ca7baa40_0_365"/>
          <p:cNvPicPr preferRelativeResize="0"/>
          <p:nvPr/>
        </p:nvPicPr>
        <p:blipFill rotWithShape="1">
          <a:blip r:embed="rId3">
            <a:alphaModFix/>
          </a:blip>
          <a:srcRect b="0" l="0" r="0" t="0"/>
          <a:stretch/>
        </p:blipFill>
        <p:spPr>
          <a:xfrm>
            <a:off x="6037505" y="2213148"/>
            <a:ext cx="155723" cy="134489"/>
          </a:xfrm>
          <a:prstGeom prst="rect">
            <a:avLst/>
          </a:prstGeom>
          <a:noFill/>
          <a:ln>
            <a:noFill/>
          </a:ln>
        </p:spPr>
      </p:pic>
      <p:sp>
        <p:nvSpPr>
          <p:cNvPr id="1480" name="Google Shape;1480;g314ca7baa40_0_365"/>
          <p:cNvSpPr/>
          <p:nvPr/>
        </p:nvSpPr>
        <p:spPr>
          <a:xfrm>
            <a:off x="6418950" y="2037650"/>
            <a:ext cx="2320200" cy="431100"/>
          </a:xfrm>
          <a:prstGeom prst="rect">
            <a:avLst/>
          </a:prstGeom>
          <a:noFill/>
          <a:ln>
            <a:noFill/>
          </a:ln>
        </p:spPr>
        <p:txBody>
          <a:bodyPr anchorCtr="0" anchor="t" bIns="50925" lIns="101825" spcFirstLastPara="1" rIns="101825" wrap="square" tIns="50925">
            <a:noAutofit/>
          </a:bodyPr>
          <a:lstStyle/>
          <a:p>
            <a:pPr indent="0" lvl="3" marL="0" marR="0" rtl="0" algn="just">
              <a:lnSpc>
                <a:spcPct val="100000"/>
              </a:lnSpc>
              <a:spcBef>
                <a:spcPts val="0"/>
              </a:spcBef>
              <a:spcAft>
                <a:spcPts val="0"/>
              </a:spcAft>
              <a:buNone/>
            </a:pPr>
            <a:r>
              <a:rPr b="1" lang="en-US" sz="2000">
                <a:solidFill>
                  <a:srgbClr val="0097A7"/>
                </a:solidFill>
                <a:latin typeface="Consolas"/>
                <a:ea typeface="Consolas"/>
                <a:cs typeface="Consolas"/>
                <a:sym typeface="Consolas"/>
              </a:rPr>
              <a:t>sequence.fasta </a:t>
            </a:r>
            <a:endParaRPr b="1" sz="2000">
              <a:solidFill>
                <a:srgbClr val="0097A7"/>
              </a:solidFill>
              <a:latin typeface="Consolas"/>
              <a:ea typeface="Consolas"/>
              <a:cs typeface="Consolas"/>
              <a:sym typeface="Consolas"/>
            </a:endParaRPr>
          </a:p>
        </p:txBody>
      </p:sp>
      <p:sp>
        <p:nvSpPr>
          <p:cNvPr id="1481" name="Google Shape;1481;g314ca7baa40_0_365"/>
          <p:cNvSpPr txBox="1"/>
          <p:nvPr/>
        </p:nvSpPr>
        <p:spPr>
          <a:xfrm>
            <a:off x="5475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Rules for files and directories naming</a:t>
            </a:r>
            <a:endParaRPr b="1" i="1" sz="3600">
              <a:solidFill>
                <a:srgbClr val="1155CC"/>
              </a:solidFill>
              <a:latin typeface="Short Stack"/>
              <a:ea typeface="Short Stack"/>
              <a:cs typeface="Short Stack"/>
              <a:sym typeface="Short Stack"/>
            </a:endParaRPr>
          </a:p>
        </p:txBody>
      </p:sp>
      <p:sp>
        <p:nvSpPr>
          <p:cNvPr id="1482" name="Google Shape;1482;g314ca7baa40_0_365"/>
          <p:cNvSpPr/>
          <p:nvPr/>
        </p:nvSpPr>
        <p:spPr>
          <a:xfrm>
            <a:off x="3791300" y="1980900"/>
            <a:ext cx="2250300" cy="431100"/>
          </a:xfrm>
          <a:prstGeom prst="rect">
            <a:avLst/>
          </a:prstGeom>
          <a:noFill/>
          <a:ln>
            <a:noFill/>
          </a:ln>
        </p:spPr>
        <p:txBody>
          <a:bodyPr anchorCtr="0" anchor="t" bIns="50925" lIns="101825" spcFirstLastPara="1" rIns="101825" wrap="square" tIns="50925">
            <a:noAutofit/>
          </a:bodyPr>
          <a:lstStyle/>
          <a:p>
            <a:pPr indent="0" lvl="3" marL="0" marR="0" rtl="0" algn="just">
              <a:lnSpc>
                <a:spcPct val="100000"/>
              </a:lnSpc>
              <a:spcBef>
                <a:spcPts val="0"/>
              </a:spcBef>
              <a:spcAft>
                <a:spcPts val="0"/>
              </a:spcAft>
              <a:buNone/>
            </a:pPr>
            <a:r>
              <a:rPr b="1" lang="en-US" sz="2000">
                <a:solidFill>
                  <a:srgbClr val="0097A7"/>
                </a:solidFill>
                <a:latin typeface="Consolas"/>
                <a:ea typeface="Consolas"/>
                <a:cs typeface="Consolas"/>
                <a:sym typeface="Consolas"/>
              </a:rPr>
              <a:t>SEQUENCE.fasta</a:t>
            </a:r>
            <a:r>
              <a:rPr b="0" i="0" lang="en-US" sz="2400" u="none" cap="none" strike="noStrike">
                <a:solidFill>
                  <a:srgbClr val="587028"/>
                </a:solidFill>
                <a:latin typeface="Calibri"/>
                <a:ea typeface="Calibri"/>
                <a:cs typeface="Calibri"/>
                <a:sym typeface="Calibri"/>
              </a:rPr>
              <a:t> </a:t>
            </a:r>
            <a:endParaRPr b="0" i="0" sz="1600" u="none" cap="none" strike="noStrike">
              <a:solidFill>
                <a:srgbClr val="587028"/>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7" name="Shape 1487"/>
        <p:cNvGrpSpPr/>
        <p:nvPr/>
      </p:nvGrpSpPr>
      <p:grpSpPr>
        <a:xfrm>
          <a:off x="0" y="0"/>
          <a:ext cx="0" cy="0"/>
          <a:chOff x="0" y="0"/>
          <a:chExt cx="0" cy="0"/>
        </a:xfrm>
      </p:grpSpPr>
      <p:sp>
        <p:nvSpPr>
          <p:cNvPr id="1488" name="Google Shape;1488;g314ca7baa40_0_1009"/>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graphicFrame>
        <p:nvGraphicFramePr>
          <p:cNvPr id="1489" name="Google Shape;1489;g314ca7baa40_0_1009"/>
          <p:cNvGraphicFramePr/>
          <p:nvPr/>
        </p:nvGraphicFramePr>
        <p:xfrm>
          <a:off x="1275338" y="1661500"/>
          <a:ext cx="3000000" cy="3000000"/>
        </p:xfrm>
        <a:graphic>
          <a:graphicData uri="http://schemas.openxmlformats.org/drawingml/2006/table">
            <a:tbl>
              <a:tblPr>
                <a:noFill/>
                <a:tableStyleId>{B10F4547-0653-463D-932F-ACEBE3D0E6D5}</a:tableStyleId>
              </a:tblPr>
              <a:tblGrid>
                <a:gridCol w="1204050"/>
                <a:gridCol w="6407200"/>
              </a:tblGrid>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&lt;Ctrl&gt; + C		</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Stop the current process/command</a:t>
                      </a:r>
                      <a:endParaRPr sz="1900">
                        <a:solidFill>
                          <a:srgbClr val="323232"/>
                        </a:solidFill>
                        <a:latin typeface="Calibri"/>
                        <a:ea typeface="Calibri"/>
                        <a:cs typeface="Calibri"/>
                        <a:sym typeface="Calibri"/>
                      </a:endParaRPr>
                    </a:p>
                    <a:p>
                      <a:pPr indent="0" lvl="0" marL="0" rtl="0" algn="l">
                        <a:spcBef>
                          <a:spcPts val="0"/>
                        </a:spcBef>
                        <a:spcAft>
                          <a:spcPts val="0"/>
                        </a:spcAft>
                        <a:buNone/>
                      </a:pPr>
                      <a:r>
                        <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&lt;Tab&gt;</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Auto-complete commands, files or directories you are typing</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&lt;Tab&gt; twice</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List all possible completions</a:t>
                      </a:r>
                      <a:endParaRPr sz="1900">
                        <a:solidFill>
                          <a:srgbClr val="323232"/>
                        </a:solidFill>
                        <a:latin typeface="Calibri"/>
                        <a:ea typeface="Calibri"/>
                        <a:cs typeface="Calibri"/>
                        <a:sym typeface="Calibri"/>
                      </a:endParaRPr>
                    </a:p>
                    <a:p>
                      <a:pPr indent="0" lvl="0" marL="0" rtl="0" algn="l">
                        <a:spcBef>
                          <a:spcPts val="0"/>
                        </a:spcBef>
                        <a:spcAft>
                          <a:spcPts val="0"/>
                        </a:spcAft>
                        <a:buNone/>
                      </a:pPr>
                      <a:r>
                        <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Up arrow</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Show the previous command. Press it multiple times to walk back through the history</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Down arrow</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Show the next command.</a:t>
                      </a:r>
                      <a:endParaRPr sz="1900">
                        <a:solidFill>
                          <a:srgbClr val="323232"/>
                        </a:solidFill>
                        <a:latin typeface="Calibri"/>
                        <a:ea typeface="Calibri"/>
                        <a:cs typeface="Calibri"/>
                        <a:sym typeface="Calibri"/>
                      </a:endParaRPr>
                    </a:p>
                    <a:p>
                      <a:pPr indent="0" lvl="0" marL="0" rtl="0" algn="l">
                        <a:spcBef>
                          <a:spcPts val="0"/>
                        </a:spcBef>
                        <a:spcAft>
                          <a:spcPts val="0"/>
                        </a:spcAft>
                        <a:buNone/>
                      </a:pPr>
                      <a:r>
                        <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r h="254000">
                <a:tc>
                  <a:txBody>
                    <a:bodyPr/>
                    <a:lstStyle/>
                    <a:p>
                      <a:pPr indent="0" lvl="0" marL="0" rtl="0" algn="l">
                        <a:spcBef>
                          <a:spcPts val="0"/>
                        </a:spcBef>
                        <a:spcAft>
                          <a:spcPts val="0"/>
                        </a:spcAft>
                        <a:buNone/>
                      </a:pPr>
                      <a:r>
                        <a:rPr b="1" lang="en-US" sz="1900">
                          <a:solidFill>
                            <a:srgbClr val="8E7CC3"/>
                          </a:solidFill>
                          <a:latin typeface="Calibri"/>
                          <a:ea typeface="Calibri"/>
                          <a:cs typeface="Calibri"/>
                          <a:sym typeface="Calibri"/>
                        </a:rPr>
                        <a:t>&lt;Ctrl&gt; + R</a:t>
                      </a:r>
                      <a:endParaRPr b="1" sz="1900">
                        <a:solidFill>
                          <a:srgbClr val="8E7CC3"/>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US" sz="1900">
                          <a:solidFill>
                            <a:srgbClr val="323232"/>
                          </a:solidFill>
                          <a:latin typeface="Calibri"/>
                          <a:ea typeface="Calibri"/>
                          <a:cs typeface="Calibri"/>
                          <a:sym typeface="Calibri"/>
                        </a:rPr>
                        <a:t>Search command history (backward </a:t>
                      </a:r>
                      <a:r>
                        <a:rPr lang="en-US" sz="1900">
                          <a:solidFill>
                            <a:srgbClr val="323232"/>
                          </a:solidFill>
                          <a:latin typeface="Calibri"/>
                          <a:ea typeface="Calibri"/>
                          <a:cs typeface="Calibri"/>
                          <a:sym typeface="Calibri"/>
                          <a:extLst>
                            <a:ext uri="http://customooxmlschemas.google.com/">
                              <go:slidesCustomData xmlns:go="http://customooxmlschemas.google.com/" textRoundtripDataId="1"/>
                            </a:ext>
                          </a:extLst>
                        </a:rPr>
                        <a:t>search</a:t>
                      </a:r>
                      <a:r>
                        <a:rPr lang="en-US" sz="1900">
                          <a:solidFill>
                            <a:srgbClr val="323232"/>
                          </a:solidFill>
                          <a:latin typeface="Calibri"/>
                          <a:ea typeface="Calibri"/>
                          <a:cs typeface="Calibri"/>
                          <a:sym typeface="Calibri"/>
                        </a:rPr>
                        <a:t>) matching the characters you are typing. </a:t>
                      </a:r>
                      <a:endParaRPr sz="1900">
                        <a:solidFill>
                          <a:srgbClr val="323232"/>
                        </a:solidFill>
                        <a:latin typeface="Calibri"/>
                        <a:ea typeface="Calibri"/>
                        <a:cs typeface="Calibri"/>
                        <a:sym typeface="Calibri"/>
                      </a:endParaRPr>
                    </a:p>
                    <a:p>
                      <a:pPr indent="0" lvl="0" marL="0" rtl="0" algn="l">
                        <a:spcBef>
                          <a:spcPts val="0"/>
                        </a:spcBef>
                        <a:spcAft>
                          <a:spcPts val="0"/>
                        </a:spcAft>
                        <a:buNone/>
                      </a:pPr>
                      <a:r>
                        <a:t/>
                      </a:r>
                      <a:endParaRPr sz="1900">
                        <a:solidFill>
                          <a:srgbClr val="323232"/>
                        </a:solidFill>
                        <a:latin typeface="Calibri"/>
                        <a:ea typeface="Calibri"/>
                        <a:cs typeface="Calibri"/>
                        <a:sym typeface="Calibri"/>
                      </a:endParaRPr>
                    </a:p>
                  </a:txBody>
                  <a:tcPr marT="60950" marB="60950" marR="45725" marL="45725">
                    <a:lnL cap="flat" cmpd="sng" w="9525">
                      <a:solidFill>
                        <a:srgbClr val="B7B7B7">
                          <a:alpha val="0"/>
                        </a:srgbClr>
                      </a:solidFill>
                      <a:prstDash val="solid"/>
                      <a:round/>
                      <a:headEnd len="sm" w="sm" type="none"/>
                      <a:tailEnd len="sm" w="sm" type="none"/>
                    </a:lnL>
                    <a:lnR cap="flat" cmpd="sng" w="9525">
                      <a:solidFill>
                        <a:srgbClr val="B7B7B7">
                          <a:alpha val="0"/>
                        </a:srgbClr>
                      </a:solidFill>
                      <a:prstDash val="solid"/>
                      <a:round/>
                      <a:headEnd len="sm" w="sm" type="none"/>
                      <a:tailEnd len="sm" w="sm" type="none"/>
                    </a:lnR>
                    <a:lnT cap="flat" cmpd="sng" w="9525">
                      <a:solidFill>
                        <a:srgbClr val="B7B7B7">
                          <a:alpha val="0"/>
                        </a:srgbClr>
                      </a:solidFill>
                      <a:prstDash val="solid"/>
                      <a:round/>
                      <a:headEnd len="sm" w="sm" type="none"/>
                      <a:tailEnd len="sm" w="sm" type="none"/>
                    </a:lnT>
                    <a:lnB cap="flat" cmpd="sng" w="9525">
                      <a:solidFill>
                        <a:srgbClr val="B7B7B7">
                          <a:alpha val="0"/>
                        </a:srgbClr>
                      </a:solidFill>
                      <a:prstDash val="solid"/>
                      <a:round/>
                      <a:headEnd len="sm" w="sm" type="none"/>
                      <a:tailEnd len="sm" w="sm" type="none"/>
                    </a:lnB>
                  </a:tcPr>
                </a:tc>
              </a:tr>
            </a:tbl>
          </a:graphicData>
        </a:graphic>
      </p:graphicFrame>
      <p:sp>
        <p:nvSpPr>
          <p:cNvPr id="1490" name="Google Shape;1490;g314ca7baa40_0_1009"/>
          <p:cNvSpPr/>
          <p:nvPr/>
        </p:nvSpPr>
        <p:spPr>
          <a:xfrm>
            <a:off x="50" y="260925"/>
            <a:ext cx="9144000" cy="655500"/>
          </a:xfrm>
          <a:prstGeom prst="roundRect">
            <a:avLst>
              <a:gd fmla="val 30832" name="adj"/>
            </a:avLst>
          </a:prstGeom>
          <a:solidFill>
            <a:srgbClr val="8E7CC3"/>
          </a:solidFill>
          <a:ln>
            <a:noFill/>
          </a:ln>
        </p:spPr>
        <p:txBody>
          <a:bodyPr anchorCtr="0" anchor="t" bIns="0" lIns="0" spcFirstLastPara="1" rIns="0" wrap="square" tIns="0">
            <a:noAutofit/>
          </a:bodyPr>
          <a:lstStyle/>
          <a:p>
            <a:pPr indent="0" lvl="0" marL="914400" rtl="0" algn="l">
              <a:spcBef>
                <a:spcPts val="0"/>
              </a:spcBef>
              <a:spcAft>
                <a:spcPts val="0"/>
              </a:spcAft>
              <a:buNone/>
            </a:pPr>
            <a:r>
              <a:rPr b="1" lang="en-US" sz="4000">
                <a:solidFill>
                  <a:srgbClr val="FFFFFF"/>
                </a:solidFill>
                <a:latin typeface="Calibri"/>
                <a:ea typeface="Calibri"/>
                <a:cs typeface="Calibri"/>
                <a:sym typeface="Calibri"/>
              </a:rPr>
              <a:t>TIPS - Useful terminal shortcuts</a:t>
            </a:r>
            <a:endParaRPr b="1" sz="4000">
              <a:solidFill>
                <a:srgbClr val="FFFFFF"/>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4" name="Shape 1494"/>
        <p:cNvGrpSpPr/>
        <p:nvPr/>
      </p:nvGrpSpPr>
      <p:grpSpPr>
        <a:xfrm>
          <a:off x="0" y="0"/>
          <a:ext cx="0" cy="0"/>
          <a:chOff x="0" y="0"/>
          <a:chExt cx="0" cy="0"/>
        </a:xfrm>
      </p:grpSpPr>
      <p:pic>
        <p:nvPicPr>
          <p:cNvPr id="1495" name="Google Shape;1495;g314ca7baa40_0_995"/>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1496" name="Google Shape;1496;g314ca7baa40_0_995"/>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497" name="Google Shape;1497;g314ca7baa40_0_995"/>
          <p:cNvSpPr/>
          <p:nvPr/>
        </p:nvSpPr>
        <p:spPr>
          <a:xfrm>
            <a:off x="1371600" y="2934675"/>
            <a:ext cx="7018800" cy="7080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navigating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1498" name="Google Shape;1498;g314ca7baa40_0_995"/>
          <p:cNvSpPr/>
          <p:nvPr/>
        </p:nvSpPr>
        <p:spPr>
          <a:xfrm>
            <a:off x="6687150" y="1416175"/>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i="0" lang="en-US" sz="2200" u="none" cap="none" strike="noStrike">
                <a:solidFill>
                  <a:schemeClr val="accent4"/>
                </a:solidFill>
                <a:latin typeface="Calibri"/>
                <a:ea typeface="Calibri"/>
                <a:cs typeface="Calibri"/>
                <a:sym typeface="Calibri"/>
              </a:rPr>
              <a:t>ls</a:t>
            </a:r>
            <a:r>
              <a:rPr b="1" lang="en-US" sz="2200">
                <a:solidFill>
                  <a:schemeClr val="accent4"/>
                </a:solidFill>
                <a:latin typeface="Calibri"/>
                <a:ea typeface="Calibri"/>
                <a:cs typeface="Calibri"/>
                <a:sym typeface="Calibri"/>
              </a:rPr>
              <a:t>,</a:t>
            </a:r>
            <a:r>
              <a:rPr b="1" i="0" lang="en-US" sz="2200" u="none" cap="none" strike="noStrike">
                <a:solidFill>
                  <a:schemeClr val="accent4"/>
                </a:solidFill>
                <a:latin typeface="Calibri"/>
                <a:ea typeface="Calibri"/>
                <a:cs typeface="Calibri"/>
                <a:sym typeface="Calibri"/>
              </a:rPr>
              <a:t>cd</a:t>
            </a:r>
            <a:endParaRPr b="1" i="0" sz="2200" u="none" cap="none" strike="noStrike">
              <a:solidFill>
                <a:schemeClr val="accent4"/>
              </a:solidFill>
              <a:latin typeface="Calibri"/>
              <a:ea typeface="Calibri"/>
              <a:cs typeface="Calibri"/>
              <a:sym typeface="Calibri"/>
            </a:endParaRPr>
          </a:p>
        </p:txBody>
      </p:sp>
      <p:sp>
        <p:nvSpPr>
          <p:cNvPr id="1499" name="Google Shape;1499;g314ca7baa40_0_99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314201e41f0_0_235"/>
          <p:cNvSpPr txBox="1"/>
          <p:nvPr/>
        </p:nvSpPr>
        <p:spPr>
          <a:xfrm>
            <a:off x="228600" y="0"/>
            <a:ext cx="9034500" cy="554100"/>
          </a:xfrm>
          <a:prstGeom prst="rect">
            <a:avLst/>
          </a:prstGeom>
          <a:noFill/>
          <a:ln>
            <a:noFill/>
          </a:ln>
        </p:spPr>
        <p:txBody>
          <a:bodyPr anchorCtr="0" anchor="t" bIns="68575" lIns="68575" spcFirstLastPara="1" rIns="68575" wrap="square" tIns="68575">
            <a:spAutoFit/>
          </a:bodyPr>
          <a:lstStyle/>
          <a:p>
            <a:pPr indent="0" lvl="0" marL="342900" rtl="0" algn="ctr">
              <a:spcBef>
                <a:spcPts val="0"/>
              </a:spcBef>
              <a:spcAft>
                <a:spcPts val="0"/>
              </a:spcAft>
              <a:buNone/>
            </a:pPr>
            <a:r>
              <a:rPr b="1" lang="en-US" sz="2700">
                <a:solidFill>
                  <a:srgbClr val="1155CC"/>
                </a:solidFill>
                <a:latin typeface="Short Stack"/>
                <a:ea typeface="Short Stack"/>
                <a:cs typeface="Short Stack"/>
                <a:sym typeface="Short Stack"/>
              </a:rPr>
              <a:t>UNIX/Linux</a:t>
            </a:r>
            <a:r>
              <a:rPr b="1" lang="en-US" sz="2700">
                <a:solidFill>
                  <a:srgbClr val="1155CC"/>
                </a:solidFill>
                <a:latin typeface="Short Stack"/>
                <a:ea typeface="Short Stack"/>
                <a:cs typeface="Short Stack"/>
                <a:sym typeface="Short Stack"/>
              </a:rPr>
              <a:t> course materials</a:t>
            </a:r>
            <a:endParaRPr b="1" sz="2700">
              <a:solidFill>
                <a:srgbClr val="1155CC"/>
              </a:solidFill>
              <a:latin typeface="Short Stack"/>
              <a:ea typeface="Short Stack"/>
              <a:cs typeface="Short Stack"/>
              <a:sym typeface="Short Stack"/>
            </a:endParaRPr>
          </a:p>
        </p:txBody>
      </p:sp>
      <p:pic>
        <p:nvPicPr>
          <p:cNvPr id="330" name="Google Shape;330;g314201e41f0_0_235"/>
          <p:cNvPicPr preferRelativeResize="0"/>
          <p:nvPr/>
        </p:nvPicPr>
        <p:blipFill>
          <a:blip r:embed="rId3">
            <a:alphaModFix/>
          </a:blip>
          <a:stretch>
            <a:fillRect/>
          </a:stretch>
        </p:blipFill>
        <p:spPr>
          <a:xfrm>
            <a:off x="2818700" y="6116900"/>
            <a:ext cx="1353922" cy="473700"/>
          </a:xfrm>
          <a:prstGeom prst="rect">
            <a:avLst/>
          </a:prstGeom>
          <a:noFill/>
          <a:ln>
            <a:noFill/>
          </a:ln>
        </p:spPr>
      </p:pic>
      <p:sp>
        <p:nvSpPr>
          <p:cNvPr id="331" name="Google Shape;331;g314201e41f0_0_235"/>
          <p:cNvSpPr txBox="1"/>
          <p:nvPr/>
        </p:nvSpPr>
        <p:spPr>
          <a:xfrm>
            <a:off x="4276113" y="6245483"/>
            <a:ext cx="2906700" cy="631500"/>
          </a:xfrm>
          <a:prstGeom prst="rect">
            <a:avLst/>
          </a:prstGeom>
          <a:noFill/>
          <a:ln>
            <a:noFill/>
          </a:ln>
        </p:spPr>
        <p:txBody>
          <a:bodyPr anchorCtr="0" anchor="ctr" bIns="45725" lIns="45725" spcFirstLastPara="1" rIns="45725" wrap="square" tIns="45725">
            <a:noAutofit/>
          </a:bodyPr>
          <a:lstStyle/>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just">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just">
              <a:lnSpc>
                <a:spcPct val="100000"/>
              </a:lnSpc>
              <a:spcBef>
                <a:spcPts val="0"/>
              </a:spcBef>
              <a:spcAft>
                <a:spcPts val="0"/>
              </a:spcAft>
              <a:buNone/>
            </a:pPr>
            <a:r>
              <a:rPr lang="en-US" sz="700"/>
              <a:t>The educational material used for these teachings is made available under the terms of the Creative Commons Attribution - NonCommercial - ShareAlike (BY-NC-SA) 4.0 International license."</a:t>
            </a:r>
            <a:endParaRPr sz="700">
              <a:solidFill>
                <a:srgbClr val="000000"/>
              </a:solidFill>
            </a:endParaRPr>
          </a:p>
          <a:p>
            <a:pPr indent="0" lvl="0" marL="0" rtl="0" algn="just">
              <a:lnSpc>
                <a:spcPct val="100000"/>
              </a:lnSpc>
              <a:spcBef>
                <a:spcPts val="0"/>
              </a:spcBef>
              <a:spcAft>
                <a:spcPts val="0"/>
              </a:spcAft>
              <a:buClr>
                <a:srgbClr val="000000"/>
              </a:buClr>
              <a:buSzPts val="500"/>
              <a:buFont typeface="Arial"/>
              <a:buNone/>
            </a:pPr>
            <a:r>
              <a:rPr lang="en-US" sz="700" u="sng">
                <a:solidFill>
                  <a:srgbClr val="0000FF"/>
                </a:solidFill>
                <a:hlinkClick r:id="rId4">
                  <a:extLst>
                    <a:ext uri="{A12FA001-AC4F-418D-AE19-62706E023703}">
                      <ahyp:hlinkClr val="tx"/>
                    </a:ext>
                  </a:extLst>
                </a:hlinkClick>
              </a:rPr>
              <a:t>http://creativecommons.org/licenses/by-nc-sa/4.0/</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Clr>
                <a:srgbClr val="000000"/>
              </a:buClr>
              <a:buSzPts val="500"/>
              <a:buFont typeface="Arial"/>
              <a:buNone/>
            </a:pPr>
            <a:r>
              <a:rPr lang="en-US" sz="700">
                <a:solidFill>
                  <a:srgbClr val="000000"/>
                </a:solidFill>
              </a:rPr>
              <a:t>		</a:t>
            </a:r>
            <a:endParaRPr sz="700">
              <a:solidFill>
                <a:srgbClr val="000000"/>
              </a:solidFill>
            </a:endParaRPr>
          </a:p>
          <a:p>
            <a:pPr indent="0" lvl="0" marL="0" rtl="0" algn="l">
              <a:lnSpc>
                <a:spcPct val="100000"/>
              </a:lnSpc>
              <a:spcBef>
                <a:spcPts val="0"/>
              </a:spcBef>
              <a:spcAft>
                <a:spcPts val="0"/>
              </a:spcAft>
              <a:buNone/>
            </a:pPr>
            <a:r>
              <a:t/>
            </a:r>
            <a:endParaRPr sz="700">
              <a:solidFill>
                <a:srgbClr val="000000"/>
              </a:solidFill>
            </a:endParaRPr>
          </a:p>
        </p:txBody>
      </p:sp>
      <p:sp>
        <p:nvSpPr>
          <p:cNvPr id="332" name="Google Shape;332;g314201e41f0_0_235"/>
          <p:cNvSpPr txBox="1"/>
          <p:nvPr/>
        </p:nvSpPr>
        <p:spPr>
          <a:xfrm>
            <a:off x="572700" y="1332975"/>
            <a:ext cx="7998600" cy="37449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900"/>
              </a:spcBef>
              <a:spcAft>
                <a:spcPts val="0"/>
              </a:spcAft>
              <a:buNone/>
            </a:pPr>
            <a:r>
              <a:t/>
            </a:r>
            <a:endParaRPr sz="1800">
              <a:solidFill>
                <a:srgbClr val="1C4587"/>
              </a:solidFill>
              <a:latin typeface="Calibri"/>
              <a:ea typeface="Calibri"/>
              <a:cs typeface="Calibri"/>
              <a:sym typeface="Calibri"/>
            </a:endParaRPr>
          </a:p>
          <a:p>
            <a:pPr indent="0" lvl="0" marL="914400" rtl="0" algn="l">
              <a:lnSpc>
                <a:spcPct val="115000"/>
              </a:lnSpc>
              <a:spcBef>
                <a:spcPts val="900"/>
              </a:spcBef>
              <a:spcAft>
                <a:spcPts val="0"/>
              </a:spcAft>
              <a:buNone/>
            </a:pPr>
            <a:r>
              <a:rPr b="1" lang="en-US" sz="1800">
                <a:solidFill>
                  <a:schemeClr val="dk1"/>
                </a:solidFill>
                <a:latin typeface="Calibri"/>
                <a:ea typeface="Calibri"/>
                <a:cs typeface="Calibri"/>
                <a:sym typeface="Calibri"/>
              </a:rPr>
              <a:t>Content licensed under CC BY-NC-SA 4.0  &amp; created in 2011 by : </a:t>
            </a:r>
            <a:endParaRPr b="1" sz="1800">
              <a:solidFill>
                <a:schemeClr val="dk1"/>
              </a:solidFill>
              <a:latin typeface="Calibri"/>
              <a:ea typeface="Calibri"/>
              <a:cs typeface="Calibri"/>
              <a:sym typeface="Calibri"/>
            </a:endParaRPr>
          </a:p>
          <a:p>
            <a:pPr indent="-260350" lvl="0" marL="1257300" rtl="0" algn="l">
              <a:lnSpc>
                <a:spcPct val="115000"/>
              </a:lnSpc>
              <a:spcBef>
                <a:spcPts val="900"/>
              </a:spcBef>
              <a:spcAft>
                <a:spcPts val="0"/>
              </a:spcAft>
              <a:buClr>
                <a:schemeClr val="dk1"/>
              </a:buClr>
              <a:buSzPts val="1500"/>
              <a:buFont typeface="Calibri"/>
              <a:buChar char="●"/>
            </a:pPr>
            <a:r>
              <a:rPr lang="en-US" sz="1800">
                <a:solidFill>
                  <a:schemeClr val="dk1"/>
                </a:solidFill>
                <a:latin typeface="Calibri"/>
                <a:ea typeface="Calibri"/>
                <a:cs typeface="Calibri"/>
                <a:sym typeface="Calibri"/>
              </a:rPr>
              <a:t>Christine Tranchant </a:t>
            </a:r>
            <a:endParaRPr sz="1800">
              <a:solidFill>
                <a:schemeClr val="dk1"/>
              </a:solidFill>
              <a:latin typeface="Calibri"/>
              <a:ea typeface="Calibri"/>
              <a:cs typeface="Calibri"/>
              <a:sym typeface="Calibri"/>
            </a:endParaRPr>
          </a:p>
          <a:p>
            <a:pPr indent="-260350" lvl="0" marL="1257300" rtl="0" algn="l">
              <a:lnSpc>
                <a:spcPct val="115000"/>
              </a:lnSpc>
              <a:spcBef>
                <a:spcPts val="0"/>
              </a:spcBef>
              <a:spcAft>
                <a:spcPts val="0"/>
              </a:spcAft>
              <a:buClr>
                <a:schemeClr val="dk1"/>
              </a:buClr>
              <a:buSzPts val="1500"/>
              <a:buFont typeface="Calibri"/>
              <a:buChar char="●"/>
            </a:pPr>
            <a:r>
              <a:rPr lang="en-US" sz="1800">
                <a:solidFill>
                  <a:schemeClr val="dk1"/>
                </a:solidFill>
                <a:latin typeface="Calibri"/>
                <a:ea typeface="Calibri"/>
                <a:cs typeface="Calibri"/>
                <a:sym typeface="Calibri"/>
              </a:rPr>
              <a:t>Bruno Granouillac </a:t>
            </a:r>
            <a:endParaRPr sz="1800">
              <a:solidFill>
                <a:schemeClr val="dk1"/>
              </a:solidFill>
              <a:latin typeface="Calibri"/>
              <a:ea typeface="Calibri"/>
              <a:cs typeface="Calibri"/>
              <a:sym typeface="Calibri"/>
            </a:endParaRPr>
          </a:p>
          <a:p>
            <a:pPr indent="0" lvl="0" marL="914400" rtl="0" algn="l">
              <a:lnSpc>
                <a:spcPct val="115000"/>
              </a:lnSpc>
              <a:spcBef>
                <a:spcPts val="900"/>
              </a:spcBef>
              <a:spcAft>
                <a:spcPts val="0"/>
              </a:spcAft>
              <a:buNone/>
            </a:pPr>
            <a:r>
              <a:rPr b="1" lang="en-US" sz="1800">
                <a:solidFill>
                  <a:schemeClr val="dk1"/>
                </a:solidFill>
                <a:latin typeface="Calibri"/>
                <a:ea typeface="Calibri"/>
                <a:cs typeface="Calibri"/>
                <a:sym typeface="Calibri"/>
              </a:rPr>
              <a:t>updated by </a:t>
            </a:r>
            <a:endParaRPr b="1" sz="1800">
              <a:solidFill>
                <a:schemeClr val="dk1"/>
              </a:solidFill>
              <a:latin typeface="Calibri"/>
              <a:ea typeface="Calibri"/>
              <a:cs typeface="Calibri"/>
              <a:sym typeface="Calibri"/>
            </a:endParaRPr>
          </a:p>
          <a:p>
            <a:pPr indent="-260350" lvl="0" marL="1257300" rtl="0" algn="l">
              <a:lnSpc>
                <a:spcPct val="115000"/>
              </a:lnSpc>
              <a:spcBef>
                <a:spcPts val="900"/>
              </a:spcBef>
              <a:spcAft>
                <a:spcPts val="0"/>
              </a:spcAft>
              <a:buClr>
                <a:schemeClr val="dk1"/>
              </a:buClr>
              <a:buSzPts val="1500"/>
              <a:buFont typeface="Calibri"/>
              <a:buChar char="●"/>
            </a:pPr>
            <a:r>
              <a:rPr lang="en-US" sz="1800">
                <a:solidFill>
                  <a:schemeClr val="dk1"/>
                </a:solidFill>
                <a:latin typeface="Calibri"/>
                <a:ea typeface="Calibri"/>
                <a:cs typeface="Calibri"/>
                <a:sym typeface="Calibri"/>
              </a:rPr>
              <a:t>Gautier Sarah                                                 2018         </a:t>
            </a:r>
            <a:endParaRPr sz="1800">
              <a:solidFill>
                <a:schemeClr val="dk1"/>
              </a:solidFill>
              <a:latin typeface="Calibri"/>
              <a:ea typeface="Calibri"/>
              <a:cs typeface="Calibri"/>
              <a:sym typeface="Calibri"/>
            </a:endParaRPr>
          </a:p>
          <a:p>
            <a:pPr indent="-279400" lvl="0" marL="1257300" rtl="0" algn="l">
              <a:lnSpc>
                <a:spcPct val="115000"/>
              </a:lnSpc>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Christine Tranchant                                       2024</a:t>
            </a:r>
            <a:endParaRPr sz="1800">
              <a:solidFill>
                <a:schemeClr val="dk1"/>
              </a:solidFill>
              <a:latin typeface="Calibri"/>
              <a:ea typeface="Calibri"/>
              <a:cs typeface="Calibri"/>
              <a:sym typeface="Calibri"/>
            </a:endParaRPr>
          </a:p>
          <a:p>
            <a:pPr indent="-260350" lvl="0" marL="1257300" rtl="0" algn="l">
              <a:lnSpc>
                <a:spcPct val="115000"/>
              </a:lnSpc>
              <a:spcBef>
                <a:spcPts val="0"/>
              </a:spcBef>
              <a:spcAft>
                <a:spcPts val="0"/>
              </a:spcAft>
              <a:buClr>
                <a:schemeClr val="dk1"/>
              </a:buClr>
              <a:buSzPts val="1500"/>
              <a:buFont typeface="Calibri"/>
              <a:buChar char="●"/>
            </a:pPr>
            <a:r>
              <a:rPr lang="en-US" sz="1800">
                <a:solidFill>
                  <a:schemeClr val="dk1"/>
                </a:solidFill>
                <a:latin typeface="Calibri"/>
                <a:ea typeface="Calibri"/>
                <a:cs typeface="Calibri"/>
                <a:sym typeface="Calibri"/>
              </a:rPr>
              <a:t>Ndomassi Tando                                             2024</a:t>
            </a:r>
            <a:endParaRPr sz="1800">
              <a:solidFill>
                <a:schemeClr val="dk1"/>
              </a:solidFill>
              <a:latin typeface="Calibri"/>
              <a:ea typeface="Calibri"/>
              <a:cs typeface="Calibri"/>
              <a:sym typeface="Calibri"/>
            </a:endParaRPr>
          </a:p>
          <a:p>
            <a:pPr indent="-279400" lvl="0" marL="1257300" rtl="0" algn="l">
              <a:lnSpc>
                <a:spcPct val="115000"/>
              </a:lnSpc>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Alexis Dereeper                                              2024</a:t>
            </a:r>
            <a:endParaRPr sz="1800">
              <a:solidFill>
                <a:schemeClr val="dk1"/>
              </a:solidFill>
              <a:latin typeface="Calibri"/>
              <a:ea typeface="Calibri"/>
              <a:cs typeface="Calibri"/>
              <a:sym typeface="Calibri"/>
            </a:endParaRPr>
          </a:p>
          <a:p>
            <a:pPr indent="-279400" lvl="0" marL="1257300" rtl="0" algn="l">
              <a:lnSpc>
                <a:spcPct val="115000"/>
              </a:lnSpc>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Jacques Dainat                                                2024</a:t>
            </a:r>
            <a:endParaRPr sz="1800">
              <a:solidFill>
                <a:schemeClr val="dk1"/>
              </a:solidFill>
              <a:latin typeface="Calibri"/>
              <a:ea typeface="Calibri"/>
              <a:cs typeface="Calibri"/>
              <a:sym typeface="Calibri"/>
            </a:endParaRPr>
          </a:p>
        </p:txBody>
      </p:sp>
      <p:pic>
        <p:nvPicPr>
          <p:cNvPr id="333" name="Google Shape;333;g314201e41f0_0_235"/>
          <p:cNvPicPr preferRelativeResize="0"/>
          <p:nvPr/>
        </p:nvPicPr>
        <p:blipFill>
          <a:blip r:embed="rId5">
            <a:alphaModFix/>
          </a:blip>
          <a:stretch>
            <a:fillRect/>
          </a:stretch>
        </p:blipFill>
        <p:spPr>
          <a:xfrm>
            <a:off x="8120125" y="211633"/>
            <a:ext cx="793700" cy="747025"/>
          </a:xfrm>
          <a:prstGeom prst="rect">
            <a:avLst/>
          </a:prstGeom>
          <a:noFill/>
          <a:ln>
            <a:noFill/>
          </a:ln>
        </p:spPr>
      </p:pic>
      <p:pic>
        <p:nvPicPr>
          <p:cNvPr id="334" name="Google Shape;334;g314201e41f0_0_235"/>
          <p:cNvPicPr preferRelativeResize="0"/>
          <p:nvPr/>
        </p:nvPicPr>
        <p:blipFill>
          <a:blip r:embed="rId6">
            <a:alphaModFix/>
          </a:blip>
          <a:stretch>
            <a:fillRect/>
          </a:stretch>
        </p:blipFill>
        <p:spPr>
          <a:xfrm>
            <a:off x="8397627" y="6063374"/>
            <a:ext cx="623690" cy="515100"/>
          </a:xfrm>
          <a:prstGeom prst="rect">
            <a:avLst/>
          </a:prstGeom>
          <a:noFill/>
          <a:ln>
            <a:noFill/>
          </a:ln>
        </p:spPr>
      </p:pic>
      <p:pic>
        <p:nvPicPr>
          <p:cNvPr descr="Résultat de recherche d'images pour &quot;DIADE&quot;" id="335" name="Google Shape;335;g314201e41f0_0_235"/>
          <p:cNvPicPr preferRelativeResize="0"/>
          <p:nvPr/>
        </p:nvPicPr>
        <p:blipFill>
          <a:blip r:embed="rId7">
            <a:alphaModFix/>
          </a:blip>
          <a:stretch>
            <a:fillRect/>
          </a:stretch>
        </p:blipFill>
        <p:spPr>
          <a:xfrm>
            <a:off x="4276125" y="2262979"/>
            <a:ext cx="411941" cy="275600"/>
          </a:xfrm>
          <a:prstGeom prst="rect">
            <a:avLst/>
          </a:prstGeom>
          <a:noFill/>
          <a:ln>
            <a:noFill/>
          </a:ln>
        </p:spPr>
      </p:pic>
      <p:pic>
        <p:nvPicPr>
          <p:cNvPr descr="Résultat de recherche d'images pour &quot;DIADE&quot;" id="336" name="Google Shape;336;g314201e41f0_0_235"/>
          <p:cNvPicPr preferRelativeResize="0"/>
          <p:nvPr/>
        </p:nvPicPr>
        <p:blipFill>
          <a:blip r:embed="rId7">
            <a:alphaModFix/>
          </a:blip>
          <a:stretch>
            <a:fillRect/>
          </a:stretch>
        </p:blipFill>
        <p:spPr>
          <a:xfrm>
            <a:off x="4158750" y="3731466"/>
            <a:ext cx="411941" cy="275600"/>
          </a:xfrm>
          <a:prstGeom prst="rect">
            <a:avLst/>
          </a:prstGeom>
          <a:noFill/>
          <a:ln>
            <a:noFill/>
          </a:ln>
        </p:spPr>
      </p:pic>
      <p:pic>
        <p:nvPicPr>
          <p:cNvPr id="337" name="Google Shape;337;g314201e41f0_0_235"/>
          <p:cNvPicPr preferRelativeResize="0"/>
          <p:nvPr/>
        </p:nvPicPr>
        <p:blipFill>
          <a:blip r:embed="rId6">
            <a:alphaModFix/>
          </a:blip>
          <a:stretch>
            <a:fillRect/>
          </a:stretch>
        </p:blipFill>
        <p:spPr>
          <a:xfrm>
            <a:off x="5065299" y="2273980"/>
            <a:ext cx="307093" cy="253625"/>
          </a:xfrm>
          <a:prstGeom prst="rect">
            <a:avLst/>
          </a:prstGeom>
          <a:noFill/>
          <a:ln>
            <a:noFill/>
          </a:ln>
        </p:spPr>
      </p:pic>
      <p:pic>
        <p:nvPicPr>
          <p:cNvPr id="338" name="Google Shape;338;g314201e41f0_0_235"/>
          <p:cNvPicPr preferRelativeResize="0"/>
          <p:nvPr/>
        </p:nvPicPr>
        <p:blipFill>
          <a:blip r:embed="rId8">
            <a:alphaModFix/>
          </a:blip>
          <a:stretch>
            <a:fillRect/>
          </a:stretch>
        </p:blipFill>
        <p:spPr>
          <a:xfrm>
            <a:off x="3864174" y="2616208"/>
            <a:ext cx="333699" cy="222645"/>
          </a:xfrm>
          <a:prstGeom prst="rect">
            <a:avLst/>
          </a:prstGeom>
          <a:noFill/>
          <a:ln>
            <a:noFill/>
          </a:ln>
        </p:spPr>
      </p:pic>
      <p:pic>
        <p:nvPicPr>
          <p:cNvPr id="339" name="Google Shape;339;g314201e41f0_0_235"/>
          <p:cNvPicPr preferRelativeResize="0"/>
          <p:nvPr/>
        </p:nvPicPr>
        <p:blipFill>
          <a:blip r:embed="rId9">
            <a:alphaModFix/>
          </a:blip>
          <a:stretch>
            <a:fillRect/>
          </a:stretch>
        </p:blipFill>
        <p:spPr>
          <a:xfrm>
            <a:off x="3825050" y="3357775"/>
            <a:ext cx="793700" cy="314400"/>
          </a:xfrm>
          <a:prstGeom prst="rect">
            <a:avLst/>
          </a:prstGeom>
          <a:noFill/>
          <a:ln>
            <a:noFill/>
          </a:ln>
        </p:spPr>
      </p:pic>
      <p:pic>
        <p:nvPicPr>
          <p:cNvPr descr="Résultat de recherche d'images pour &quot;DIADE&quot;" id="340" name="Google Shape;340;g314201e41f0_0_235"/>
          <p:cNvPicPr preferRelativeResize="0"/>
          <p:nvPr/>
        </p:nvPicPr>
        <p:blipFill>
          <a:blip r:embed="rId7">
            <a:alphaModFix/>
          </a:blip>
          <a:stretch>
            <a:fillRect/>
          </a:stretch>
        </p:blipFill>
        <p:spPr>
          <a:xfrm>
            <a:off x="4158750" y="4066366"/>
            <a:ext cx="411941" cy="275600"/>
          </a:xfrm>
          <a:prstGeom prst="rect">
            <a:avLst/>
          </a:prstGeom>
          <a:noFill/>
          <a:ln>
            <a:noFill/>
          </a:ln>
        </p:spPr>
      </p:pic>
      <p:pic>
        <p:nvPicPr>
          <p:cNvPr id="341" name="Google Shape;341;g314201e41f0_0_235"/>
          <p:cNvPicPr preferRelativeResize="0"/>
          <p:nvPr/>
        </p:nvPicPr>
        <p:blipFill>
          <a:blip r:embed="rId6">
            <a:alphaModFix/>
          </a:blip>
          <a:stretch>
            <a:fillRect/>
          </a:stretch>
        </p:blipFill>
        <p:spPr>
          <a:xfrm>
            <a:off x="5065299" y="3754380"/>
            <a:ext cx="307093" cy="253625"/>
          </a:xfrm>
          <a:prstGeom prst="rect">
            <a:avLst/>
          </a:prstGeom>
          <a:noFill/>
          <a:ln>
            <a:noFill/>
          </a:ln>
        </p:spPr>
      </p:pic>
      <p:pic>
        <p:nvPicPr>
          <p:cNvPr id="342" name="Google Shape;342;g314201e41f0_0_235"/>
          <p:cNvPicPr preferRelativeResize="0"/>
          <p:nvPr/>
        </p:nvPicPr>
        <p:blipFill>
          <a:blip r:embed="rId6">
            <a:alphaModFix/>
          </a:blip>
          <a:stretch>
            <a:fillRect/>
          </a:stretch>
        </p:blipFill>
        <p:spPr>
          <a:xfrm>
            <a:off x="5065299" y="4086692"/>
            <a:ext cx="307093" cy="253625"/>
          </a:xfrm>
          <a:prstGeom prst="rect">
            <a:avLst/>
          </a:prstGeom>
          <a:noFill/>
          <a:ln>
            <a:noFill/>
          </a:ln>
        </p:spPr>
      </p:pic>
      <p:pic>
        <p:nvPicPr>
          <p:cNvPr id="343" name="Google Shape;343;g314201e41f0_0_235"/>
          <p:cNvPicPr preferRelativeResize="0"/>
          <p:nvPr/>
        </p:nvPicPr>
        <p:blipFill>
          <a:blip r:embed="rId8">
            <a:alphaModFix/>
          </a:blip>
          <a:stretch>
            <a:fillRect/>
          </a:stretch>
        </p:blipFill>
        <p:spPr>
          <a:xfrm>
            <a:off x="4197874" y="4703933"/>
            <a:ext cx="333699" cy="222645"/>
          </a:xfrm>
          <a:prstGeom prst="rect">
            <a:avLst/>
          </a:prstGeom>
          <a:noFill/>
          <a:ln>
            <a:noFill/>
          </a:ln>
        </p:spPr>
      </p:pic>
      <p:pic>
        <p:nvPicPr>
          <p:cNvPr id="344" name="Google Shape;344;g314201e41f0_0_235"/>
          <p:cNvPicPr preferRelativeResize="0"/>
          <p:nvPr/>
        </p:nvPicPr>
        <p:blipFill>
          <a:blip r:embed="rId6">
            <a:alphaModFix/>
          </a:blip>
          <a:stretch>
            <a:fillRect/>
          </a:stretch>
        </p:blipFill>
        <p:spPr>
          <a:xfrm>
            <a:off x="5065299" y="4688430"/>
            <a:ext cx="307093" cy="253625"/>
          </a:xfrm>
          <a:prstGeom prst="rect">
            <a:avLst/>
          </a:prstGeom>
          <a:noFill/>
          <a:ln>
            <a:noFill/>
          </a:ln>
        </p:spPr>
      </p:pic>
      <p:pic>
        <p:nvPicPr>
          <p:cNvPr id="345" name="Google Shape;345;g314201e41f0_0_235"/>
          <p:cNvPicPr preferRelativeResize="0"/>
          <p:nvPr/>
        </p:nvPicPr>
        <p:blipFill rotWithShape="1">
          <a:blip r:embed="rId10">
            <a:alphaModFix/>
          </a:blip>
          <a:srcRect b="0" l="0" r="0" t="0"/>
          <a:stretch/>
        </p:blipFill>
        <p:spPr>
          <a:xfrm>
            <a:off x="4197875" y="4356103"/>
            <a:ext cx="333700" cy="333700"/>
          </a:xfrm>
          <a:prstGeom prst="rect">
            <a:avLst/>
          </a:prstGeom>
          <a:noFill/>
          <a:ln>
            <a:noFill/>
          </a:ln>
        </p:spPr>
      </p:pic>
      <p:pic>
        <p:nvPicPr>
          <p:cNvPr id="346" name="Google Shape;346;g314201e41f0_0_235"/>
          <p:cNvPicPr preferRelativeResize="0"/>
          <p:nvPr/>
        </p:nvPicPr>
        <p:blipFill>
          <a:blip r:embed="rId6">
            <a:alphaModFix/>
          </a:blip>
          <a:stretch>
            <a:fillRect/>
          </a:stretch>
        </p:blipFill>
        <p:spPr>
          <a:xfrm>
            <a:off x="5065299" y="4418992"/>
            <a:ext cx="307093" cy="253625"/>
          </a:xfrm>
          <a:prstGeom prst="rect">
            <a:avLst/>
          </a:prstGeom>
          <a:noFill/>
          <a:ln>
            <a:noFill/>
          </a:ln>
        </p:spPr>
      </p:pic>
      <p:pic>
        <p:nvPicPr>
          <p:cNvPr id="347" name="Google Shape;347;g314201e41f0_0_235"/>
          <p:cNvPicPr preferRelativeResize="0"/>
          <p:nvPr/>
        </p:nvPicPr>
        <p:blipFill>
          <a:blip r:embed="rId11">
            <a:alphaModFix/>
          </a:blip>
          <a:stretch>
            <a:fillRect/>
          </a:stretch>
        </p:blipFill>
        <p:spPr>
          <a:xfrm>
            <a:off x="4405147" y="2579998"/>
            <a:ext cx="333700" cy="383577"/>
          </a:xfrm>
          <a:prstGeom prst="rect">
            <a:avLst/>
          </a:prstGeom>
          <a:noFill/>
          <a:ln>
            <a:noFill/>
          </a:ln>
        </p:spPr>
      </p:pic>
      <p:pic>
        <p:nvPicPr>
          <p:cNvPr id="348" name="Google Shape;348;g314201e41f0_0_235"/>
          <p:cNvPicPr preferRelativeResize="0"/>
          <p:nvPr/>
        </p:nvPicPr>
        <p:blipFill>
          <a:blip r:embed="rId6">
            <a:alphaModFix/>
          </a:blip>
          <a:stretch>
            <a:fillRect/>
          </a:stretch>
        </p:blipFill>
        <p:spPr>
          <a:xfrm>
            <a:off x="5065299" y="2592530"/>
            <a:ext cx="307093" cy="253625"/>
          </a:xfrm>
          <a:prstGeom prst="rect">
            <a:avLst/>
          </a:prstGeom>
          <a:noFill/>
          <a:ln>
            <a:noFill/>
          </a:ln>
        </p:spPr>
      </p:pic>
      <p:pic>
        <p:nvPicPr>
          <p:cNvPr id="349" name="Google Shape;349;g314201e41f0_0_235"/>
          <p:cNvPicPr preferRelativeResize="0"/>
          <p:nvPr/>
        </p:nvPicPr>
        <p:blipFill>
          <a:blip r:embed="rId12">
            <a:alphaModFix/>
          </a:blip>
          <a:stretch>
            <a:fillRect/>
          </a:stretch>
        </p:blipFill>
        <p:spPr>
          <a:xfrm>
            <a:off x="4972424" y="3466963"/>
            <a:ext cx="492860" cy="1297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3" name="Shape 1503"/>
        <p:cNvGrpSpPr/>
        <p:nvPr/>
      </p:nvGrpSpPr>
      <p:grpSpPr>
        <a:xfrm>
          <a:off x="0" y="0"/>
          <a:ext cx="0" cy="0"/>
          <a:chOff x="0" y="0"/>
          <a:chExt cx="0" cy="0"/>
        </a:xfrm>
      </p:grpSpPr>
      <p:graphicFrame>
        <p:nvGraphicFramePr>
          <p:cNvPr id="1504" name="Google Shape;1504;p70"/>
          <p:cNvGraphicFramePr/>
          <p:nvPr/>
        </p:nvGraphicFramePr>
        <p:xfrm>
          <a:off x="1371600" y="6620961"/>
          <a:ext cx="3000000" cy="3000000"/>
        </p:xfrm>
        <a:graphic>
          <a:graphicData uri="http://schemas.openxmlformats.org/drawingml/2006/table">
            <a:tbl>
              <a:tblPr>
                <a:noFill/>
                <a:tableStyleId>{B65E7532-9808-40CE-8499-033A0776823E}</a:tableStyleId>
              </a:tblPr>
              <a:tblGrid>
                <a:gridCol w="6400800"/>
              </a:tblGrid>
              <a:tr h="80425">
                <a:tc>
                  <a:txBody>
                    <a:bodyPr/>
                    <a:lstStyle/>
                    <a:p>
                      <a:pPr indent="0" lvl="0" marL="0" marR="0" rtl="0" algn="ctr">
                        <a:lnSpc>
                          <a:spcPct val="100000"/>
                        </a:lnSpc>
                        <a:spcBef>
                          <a:spcPts val="0"/>
                        </a:spcBef>
                        <a:spcAft>
                          <a:spcPts val="0"/>
                        </a:spcAft>
                        <a:buClr>
                          <a:srgbClr val="A5A5A5"/>
                        </a:buClr>
                        <a:buSzPts val="300"/>
                        <a:buFont typeface="Calibri"/>
                        <a:buNone/>
                      </a:pPr>
                      <a:r>
                        <a:t/>
                      </a:r>
                      <a:endParaRPr b="0" i="0" sz="1100" u="none" cap="none" strike="noStrike">
                        <a:solidFill>
                          <a:srgbClr val="A5A5A5"/>
                        </a:solidFill>
                        <a:latin typeface="Calibri"/>
                        <a:ea typeface="Calibri"/>
                        <a:cs typeface="Calibri"/>
                        <a:sym typeface="Calibri"/>
                      </a:endParaRPr>
                    </a:p>
                  </a:txBody>
                  <a:tcPr marT="0" marB="0" marR="89525" marL="8952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505" name="Google Shape;1505;p70"/>
          <p:cNvSpPr/>
          <p:nvPr/>
        </p:nvSpPr>
        <p:spPr>
          <a:xfrm>
            <a:off x="211680" y="1414110"/>
            <a:ext cx="8254800" cy="12699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1" marL="0" marR="0" rtl="0" algn="just">
              <a:lnSpc>
                <a:spcPct val="100000"/>
              </a:lnSpc>
              <a:spcBef>
                <a:spcPts val="0"/>
              </a:spcBef>
              <a:spcAft>
                <a:spcPts val="0"/>
              </a:spcAft>
              <a:buClr>
                <a:srgbClr val="000000"/>
              </a:buClr>
              <a:buSzPts val="2200"/>
              <a:buFont typeface="Arial"/>
              <a:buNone/>
            </a:pPr>
            <a:r>
              <a:rPr b="1" i="0" lang="en-US" sz="2200" u="none" cap="none" strike="noStrike">
                <a:solidFill>
                  <a:srgbClr val="1155CC"/>
                </a:solidFill>
                <a:latin typeface="Calibri"/>
                <a:ea typeface="Calibri"/>
                <a:cs typeface="Calibri"/>
                <a:sym typeface="Calibri"/>
              </a:rPr>
              <a:t>pwd</a:t>
            </a:r>
            <a:r>
              <a:rPr b="0" i="0" lang="en-US" sz="2200" u="none" cap="none" strike="noStrike">
                <a:solidFill>
                  <a:srgbClr val="323232"/>
                </a:solidFill>
                <a:latin typeface="Calibri"/>
                <a:ea typeface="Calibri"/>
                <a:cs typeface="Calibri"/>
                <a:sym typeface="Calibri"/>
              </a:rPr>
              <a:t>				Print the full path of the current directory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323232"/>
              </a:buClr>
              <a:buSzPts val="550"/>
              <a:buFont typeface="Calibri"/>
              <a:buNone/>
            </a:pPr>
            <a:r>
              <a:rPr b="1" i="0" lang="en-US" sz="2200" u="none" cap="none" strike="noStrike">
                <a:solidFill>
                  <a:srgbClr val="1155CC"/>
                </a:solidFill>
                <a:latin typeface="Calibri"/>
                <a:ea typeface="Calibri"/>
                <a:cs typeface="Calibri"/>
                <a:sym typeface="Calibri"/>
              </a:rPr>
              <a:t>ls</a:t>
            </a:r>
            <a:r>
              <a:rPr b="0" i="0" lang="en-US" sz="2200" u="none" cap="none" strike="noStrike">
                <a:solidFill>
                  <a:srgbClr val="323232"/>
                </a:solidFill>
                <a:latin typeface="Calibri"/>
                <a:ea typeface="Calibri"/>
                <a:cs typeface="Calibri"/>
                <a:sym typeface="Calibri"/>
              </a:rPr>
              <a:t>					Display the list of files in a directory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200"/>
              <a:buFont typeface="Arial"/>
              <a:buNone/>
            </a:pPr>
            <a:r>
              <a:rPr b="1" i="0" lang="en-US" sz="2200" u="none" cap="none" strike="noStrike">
                <a:solidFill>
                  <a:srgbClr val="1155CC"/>
                </a:solidFill>
                <a:latin typeface="Calibri"/>
                <a:ea typeface="Calibri"/>
                <a:cs typeface="Calibri"/>
                <a:sym typeface="Calibri"/>
              </a:rPr>
              <a:t>cd DIR_NAME</a:t>
            </a:r>
            <a:r>
              <a:rPr b="0" i="0" lang="en-US" sz="2200" u="none" cap="none" strike="noStrike">
                <a:solidFill>
                  <a:srgbClr val="323232"/>
                </a:solidFill>
                <a:latin typeface="Calibri"/>
                <a:ea typeface="Calibri"/>
                <a:cs typeface="Calibri"/>
                <a:sym typeface="Calibri"/>
              </a:rPr>
              <a:t>		Change the working directory</a:t>
            </a:r>
            <a:endParaRPr b="0" i="0" sz="2200" u="none" cap="none" strike="noStrike">
              <a:solidFill>
                <a:srgbClr val="323232"/>
              </a:solidFill>
              <a:latin typeface="Calibri"/>
              <a:ea typeface="Calibri"/>
              <a:cs typeface="Calibri"/>
              <a:sym typeface="Calibri"/>
            </a:endParaRPr>
          </a:p>
        </p:txBody>
      </p:sp>
      <p:sp>
        <p:nvSpPr>
          <p:cNvPr id="1506" name="Google Shape;1506;p7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Basics commands to know </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0" name="Shape 1510"/>
        <p:cNvGrpSpPr/>
        <p:nvPr/>
      </p:nvGrpSpPr>
      <p:grpSpPr>
        <a:xfrm>
          <a:off x="0" y="0"/>
          <a:ext cx="0" cy="0"/>
          <a:chOff x="0" y="0"/>
          <a:chExt cx="0" cy="0"/>
        </a:xfrm>
      </p:grpSpPr>
      <p:graphicFrame>
        <p:nvGraphicFramePr>
          <p:cNvPr id="1511" name="Google Shape;1511;g314ca7baa40_0_1104"/>
          <p:cNvGraphicFramePr/>
          <p:nvPr/>
        </p:nvGraphicFramePr>
        <p:xfrm>
          <a:off x="1371600" y="6620961"/>
          <a:ext cx="3000000" cy="3000000"/>
        </p:xfrm>
        <a:graphic>
          <a:graphicData uri="http://schemas.openxmlformats.org/drawingml/2006/table">
            <a:tbl>
              <a:tblPr>
                <a:noFill/>
                <a:tableStyleId>{B65E7532-9808-40CE-8499-033A0776823E}</a:tableStyleId>
              </a:tblPr>
              <a:tblGrid>
                <a:gridCol w="6400800"/>
              </a:tblGrid>
              <a:tr h="80425">
                <a:tc>
                  <a:txBody>
                    <a:bodyPr/>
                    <a:lstStyle/>
                    <a:p>
                      <a:pPr indent="0" lvl="0" marL="0" marR="0" rtl="0" algn="ctr">
                        <a:lnSpc>
                          <a:spcPct val="100000"/>
                        </a:lnSpc>
                        <a:spcBef>
                          <a:spcPts val="0"/>
                        </a:spcBef>
                        <a:spcAft>
                          <a:spcPts val="0"/>
                        </a:spcAft>
                        <a:buClr>
                          <a:srgbClr val="A5A5A5"/>
                        </a:buClr>
                        <a:buSzPts val="300"/>
                        <a:buFont typeface="Calibri"/>
                        <a:buNone/>
                      </a:pPr>
                      <a:r>
                        <a:t/>
                      </a:r>
                      <a:endParaRPr b="0" i="0" sz="1100" u="none" cap="none" strike="noStrike">
                        <a:solidFill>
                          <a:srgbClr val="A5A5A5"/>
                        </a:solidFill>
                        <a:latin typeface="Calibri"/>
                        <a:ea typeface="Calibri"/>
                        <a:cs typeface="Calibri"/>
                        <a:sym typeface="Calibri"/>
                      </a:endParaRPr>
                    </a:p>
                  </a:txBody>
                  <a:tcPr marT="0" marB="0" marR="89525" marL="8952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512" name="Google Shape;1512;g314ca7baa40_0_1104"/>
          <p:cNvSpPr/>
          <p:nvPr/>
        </p:nvSpPr>
        <p:spPr>
          <a:xfrm>
            <a:off x="66900" y="2875700"/>
            <a:ext cx="9010200" cy="32187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1" marL="0" marR="0" rtl="0" algn="just">
              <a:lnSpc>
                <a:spcPct val="100000"/>
              </a:lnSpc>
              <a:spcBef>
                <a:spcPts val="0"/>
              </a:spcBef>
              <a:spcAft>
                <a:spcPts val="0"/>
              </a:spcAft>
              <a:buClr>
                <a:srgbClr val="323232"/>
              </a:buClr>
              <a:buSzPts val="550"/>
              <a:buFont typeface="Calibri"/>
              <a:buNone/>
            </a:pPr>
            <a:r>
              <a:rPr b="1" i="0" lang="en-US" sz="2200" u="none" cap="none" strike="noStrike">
                <a:solidFill>
                  <a:srgbClr val="1155CC"/>
                </a:solidFill>
                <a:latin typeface="Calibri"/>
                <a:ea typeface="Calibri"/>
                <a:cs typeface="Calibri"/>
                <a:sym typeface="Calibri"/>
              </a:rPr>
              <a:t>mkdir rep_name</a:t>
            </a:r>
            <a:r>
              <a:rPr b="1" i="0" lang="en-US" sz="2200" u="none" cap="none" strike="noStrike">
                <a:solidFill>
                  <a:srgbClr val="FF9623"/>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Create a new directory</a:t>
            </a:r>
            <a:endParaRPr b="0" i="0" sz="2200" u="none" cap="none" strike="noStrike">
              <a:solidFill>
                <a:schemeClr val="dk1"/>
              </a:solidFill>
              <a:latin typeface="Calibri"/>
              <a:ea typeface="Calibri"/>
              <a:cs typeface="Calibri"/>
              <a:sym typeface="Calibri"/>
            </a:endParaRPr>
          </a:p>
          <a:p>
            <a:pPr indent="0" lvl="1" marL="0" marR="0" rtl="0" algn="just">
              <a:lnSpc>
                <a:spcPct val="100000"/>
              </a:lnSpc>
              <a:spcBef>
                <a:spcPts val="0"/>
              </a:spcBef>
              <a:spcAft>
                <a:spcPts val="0"/>
              </a:spcAft>
              <a:buClr>
                <a:srgbClr val="323232"/>
              </a:buClr>
              <a:buSzPts val="550"/>
              <a:buFont typeface="Calibri"/>
              <a:buNone/>
            </a:pPr>
            <a:r>
              <a:t/>
            </a:r>
            <a:endParaRPr b="1" i="0" sz="1000" u="none" cap="none" strike="noStrike">
              <a:solidFill>
                <a:srgbClr val="FF9623"/>
              </a:solidFill>
              <a:latin typeface="Calibri"/>
              <a:ea typeface="Calibri"/>
              <a:cs typeface="Calibri"/>
              <a:sym typeface="Calibri"/>
            </a:endParaRPr>
          </a:p>
          <a:p>
            <a:pPr indent="0" lvl="1" marL="0" marR="0" rtl="0" algn="just">
              <a:lnSpc>
                <a:spcPct val="100000"/>
              </a:lnSpc>
              <a:spcBef>
                <a:spcPts val="0"/>
              </a:spcBef>
              <a:spcAft>
                <a:spcPts val="0"/>
              </a:spcAft>
              <a:buClr>
                <a:srgbClr val="323232"/>
              </a:buClr>
              <a:buSzPts val="550"/>
              <a:buFont typeface="Calibri"/>
              <a:buNone/>
            </a:pPr>
            <a:r>
              <a:rPr b="1" i="0" lang="en-US" sz="2200" u="none" cap="none" strike="noStrike">
                <a:solidFill>
                  <a:srgbClr val="1155CC"/>
                </a:solidFill>
                <a:latin typeface="Calibri"/>
                <a:ea typeface="Calibri"/>
                <a:cs typeface="Calibri"/>
                <a:sym typeface="Calibri"/>
              </a:rPr>
              <a:t>rm nom_fichier	</a:t>
            </a:r>
            <a:r>
              <a:rPr b="1" i="0" lang="en-US" sz="2200" u="none" cap="none" strike="noStrike">
                <a:solidFill>
                  <a:srgbClr val="FF9623"/>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Remove a directory</a:t>
            </a:r>
            <a:r>
              <a:rPr b="1" i="0" lang="en-US" sz="2200" u="none" cap="none" strike="noStrike">
                <a:solidFill>
                  <a:srgbClr val="FF9623"/>
                </a:solidFill>
                <a:latin typeface="Calibri"/>
                <a:ea typeface="Calibri"/>
                <a:cs typeface="Calibri"/>
                <a:sym typeface="Calibri"/>
              </a:rPr>
              <a:t>			</a:t>
            </a:r>
            <a:r>
              <a:rPr b="1" i="0" lang="en-US" sz="1000" u="none" cap="none" strike="noStrike">
                <a:solidFill>
                  <a:srgbClr val="FF9623"/>
                </a:solidFill>
                <a:latin typeface="Calibri"/>
                <a:ea typeface="Calibri"/>
                <a:cs typeface="Calibri"/>
                <a:sym typeface="Calibri"/>
              </a:rPr>
              <a:t>				</a:t>
            </a:r>
            <a:endParaRPr b="1" i="0" sz="1000" u="none" cap="none" strike="noStrike">
              <a:solidFill>
                <a:srgbClr val="FF9623"/>
              </a:solidFill>
              <a:latin typeface="Calibri"/>
              <a:ea typeface="Calibri"/>
              <a:cs typeface="Calibri"/>
              <a:sym typeface="Calibri"/>
            </a:endParaRPr>
          </a:p>
          <a:p>
            <a:pPr indent="0" lvl="1" marL="0" marR="0" rtl="0" algn="just">
              <a:lnSpc>
                <a:spcPct val="100000"/>
              </a:lnSpc>
              <a:spcBef>
                <a:spcPts val="0"/>
              </a:spcBef>
              <a:spcAft>
                <a:spcPts val="0"/>
              </a:spcAft>
              <a:buClr>
                <a:schemeClr val="dk1"/>
              </a:buClr>
              <a:buSzPts val="2200"/>
              <a:buFont typeface="Arial"/>
              <a:buNone/>
            </a:pPr>
            <a:r>
              <a:rPr b="1" i="0" lang="en-US" sz="2200" u="none" cap="none" strike="noStrike">
                <a:solidFill>
                  <a:srgbClr val="1155CC"/>
                </a:solidFill>
                <a:latin typeface="Calibri"/>
                <a:ea typeface="Calibri"/>
                <a:cs typeface="Calibri"/>
                <a:sym typeface="Calibri"/>
              </a:rPr>
              <a:t>cp file1 file2</a:t>
            </a:r>
            <a:r>
              <a:rPr b="1" i="0" lang="en-US" sz="2200" u="none" cap="none" strike="noStrike">
                <a:solidFill>
                  <a:srgbClr val="FF9623"/>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Make a copy of file1 and call it file2</a:t>
            </a:r>
            <a:endParaRPr b="0" i="0" sz="1400" u="none" cap="none" strike="noStrike">
              <a:solidFill>
                <a:schemeClr val="dk1"/>
              </a:solidFill>
              <a:latin typeface="Arial"/>
              <a:ea typeface="Arial"/>
              <a:cs typeface="Arial"/>
              <a:sym typeface="Arial"/>
            </a:endParaRPr>
          </a:p>
          <a:p>
            <a:pPr indent="0" lvl="1" marL="0" marR="0" rtl="0" algn="just">
              <a:lnSpc>
                <a:spcPct val="100000"/>
              </a:lnSpc>
              <a:spcBef>
                <a:spcPts val="0"/>
              </a:spcBef>
              <a:spcAft>
                <a:spcPts val="0"/>
              </a:spcAft>
              <a:buClr>
                <a:schemeClr val="dk1"/>
              </a:buClr>
              <a:buSzPts val="1000"/>
              <a:buFont typeface="Arial"/>
              <a:buNone/>
            </a:pPr>
            <a:r>
              <a:t/>
            </a:r>
            <a:endParaRPr b="1" i="0" sz="1000" u="none" cap="none" strike="noStrike">
              <a:solidFill>
                <a:srgbClr val="FF9623"/>
              </a:solidFill>
              <a:latin typeface="Calibri"/>
              <a:ea typeface="Calibri"/>
              <a:cs typeface="Calibri"/>
              <a:sym typeface="Calibri"/>
            </a:endParaRPr>
          </a:p>
          <a:p>
            <a:pPr indent="0" lvl="1" marL="0" marR="0" rtl="0" algn="just">
              <a:lnSpc>
                <a:spcPct val="100000"/>
              </a:lnSpc>
              <a:spcBef>
                <a:spcPts val="0"/>
              </a:spcBef>
              <a:spcAft>
                <a:spcPts val="0"/>
              </a:spcAft>
              <a:buClr>
                <a:schemeClr val="dk1"/>
              </a:buClr>
              <a:buSzPts val="2200"/>
              <a:buFont typeface="Arial"/>
              <a:buNone/>
            </a:pPr>
            <a:r>
              <a:rPr b="1" i="0" lang="en-US" sz="2200" u="none" cap="none" strike="noStrike">
                <a:solidFill>
                  <a:srgbClr val="1155CC"/>
                </a:solidFill>
                <a:latin typeface="Calibri"/>
                <a:ea typeface="Calibri"/>
                <a:cs typeface="Calibri"/>
                <a:sym typeface="Calibri"/>
              </a:rPr>
              <a:t>cp FILE_NAME DIR_NAME</a:t>
            </a:r>
            <a:r>
              <a:rPr b="1" i="0" lang="en-US" sz="2200" u="none" cap="none" strike="noStrike">
                <a:solidFill>
                  <a:srgbClr val="FF9623"/>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Copy the file FILE_NAME in the directory 							   			DIR_NAME, keeping the same name</a:t>
            </a:r>
            <a:endParaRPr b="1" i="0" sz="2200" u="none" cap="none" strike="noStrike">
              <a:solidFill>
                <a:srgbClr val="FF9623"/>
              </a:solidFill>
              <a:latin typeface="Calibri"/>
              <a:ea typeface="Calibri"/>
              <a:cs typeface="Calibri"/>
              <a:sym typeface="Calibri"/>
            </a:endParaRPr>
          </a:p>
          <a:p>
            <a:pPr indent="0" lvl="1" marL="0" marR="0" rtl="0" algn="just">
              <a:lnSpc>
                <a:spcPct val="100000"/>
              </a:lnSpc>
              <a:spcBef>
                <a:spcPts val="0"/>
              </a:spcBef>
              <a:spcAft>
                <a:spcPts val="0"/>
              </a:spcAft>
              <a:buClr>
                <a:srgbClr val="323232"/>
              </a:buClr>
              <a:buSzPts val="550"/>
              <a:buFont typeface="Calibri"/>
              <a:buNone/>
            </a:pPr>
            <a:r>
              <a:t/>
            </a:r>
            <a:endParaRPr b="0" i="0" sz="2200" u="none" cap="none" strike="noStrike">
              <a:solidFill>
                <a:srgbClr val="000000"/>
              </a:solidFill>
              <a:latin typeface="Calibri"/>
              <a:ea typeface="Calibri"/>
              <a:cs typeface="Calibri"/>
              <a:sym typeface="Calibri"/>
            </a:endParaRPr>
          </a:p>
          <a:p>
            <a:pPr indent="0" lvl="1" marL="0" marR="0" rtl="0" algn="just">
              <a:lnSpc>
                <a:spcPct val="100000"/>
              </a:lnSpc>
              <a:spcBef>
                <a:spcPts val="0"/>
              </a:spcBef>
              <a:spcAft>
                <a:spcPts val="0"/>
              </a:spcAft>
              <a:buClr>
                <a:srgbClr val="323232"/>
              </a:buClr>
              <a:buSzPts val="550"/>
              <a:buFont typeface="Calibri"/>
              <a:buNone/>
            </a:pPr>
            <a:r>
              <a:rPr b="1" i="0" lang="en-US" sz="2200" u="none" cap="none" strike="noStrike">
                <a:solidFill>
                  <a:srgbClr val="1155CC"/>
                </a:solidFill>
                <a:latin typeface="Calibri"/>
                <a:ea typeface="Calibri"/>
                <a:cs typeface="Calibri"/>
                <a:sym typeface="Calibri"/>
              </a:rPr>
              <a:t>cp FILE  DIR/NEW_FILE</a:t>
            </a:r>
            <a:r>
              <a:rPr b="1" i="0" lang="en-US" sz="2200" u="none" cap="none" strike="noStrike">
                <a:solidFill>
                  <a:srgbClr val="FF9623"/>
                </a:solidFill>
                <a:latin typeface="Calibri"/>
                <a:ea typeface="Calibri"/>
                <a:cs typeface="Calibri"/>
                <a:sym typeface="Calibri"/>
              </a:rPr>
              <a:t>	</a:t>
            </a:r>
            <a:r>
              <a:rPr b="0" i="0" lang="en-US" sz="2200" u="none" cap="none" strike="noStrike">
                <a:solidFill>
                  <a:srgbClr val="000000"/>
                </a:solidFill>
                <a:latin typeface="Calibri"/>
                <a:ea typeface="Calibri"/>
                <a:cs typeface="Calibri"/>
                <a:sym typeface="Calibri"/>
              </a:rPr>
              <a:t>	Mix of 2</a:t>
            </a:r>
            <a:endParaRPr b="0" i="0" sz="2200" u="none" cap="none" strike="noStrike">
              <a:solidFill>
                <a:srgbClr val="000000"/>
              </a:solidFill>
              <a:latin typeface="Calibri"/>
              <a:ea typeface="Calibri"/>
              <a:cs typeface="Calibri"/>
              <a:sym typeface="Calibri"/>
            </a:endParaRPr>
          </a:p>
        </p:txBody>
      </p:sp>
      <p:sp>
        <p:nvSpPr>
          <p:cNvPr id="1513" name="Google Shape;1513;g314ca7baa40_0_1104"/>
          <p:cNvSpPr/>
          <p:nvPr/>
        </p:nvSpPr>
        <p:spPr>
          <a:xfrm>
            <a:off x="211680" y="1414110"/>
            <a:ext cx="8254800" cy="12699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1" marL="0" marR="0" rtl="0" algn="just">
              <a:lnSpc>
                <a:spcPct val="100000"/>
              </a:lnSpc>
              <a:spcBef>
                <a:spcPts val="0"/>
              </a:spcBef>
              <a:spcAft>
                <a:spcPts val="0"/>
              </a:spcAft>
              <a:buClr>
                <a:srgbClr val="000000"/>
              </a:buClr>
              <a:buSzPts val="2200"/>
              <a:buFont typeface="Arial"/>
              <a:buNone/>
            </a:pPr>
            <a:r>
              <a:rPr b="1" i="0" lang="en-US" sz="2200" u="none" cap="none" strike="noStrike">
                <a:solidFill>
                  <a:srgbClr val="1155CC"/>
                </a:solidFill>
                <a:latin typeface="Calibri"/>
                <a:ea typeface="Calibri"/>
                <a:cs typeface="Calibri"/>
                <a:sym typeface="Calibri"/>
              </a:rPr>
              <a:t>pwd</a:t>
            </a:r>
            <a:r>
              <a:rPr b="0" i="0" lang="en-US" sz="2200" u="none" cap="none" strike="noStrike">
                <a:solidFill>
                  <a:srgbClr val="323232"/>
                </a:solidFill>
                <a:latin typeface="Calibri"/>
                <a:ea typeface="Calibri"/>
                <a:cs typeface="Calibri"/>
                <a:sym typeface="Calibri"/>
              </a:rPr>
              <a:t>				Print the full path of the current directory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323232"/>
              </a:buClr>
              <a:buSzPts val="550"/>
              <a:buFont typeface="Calibri"/>
              <a:buNone/>
            </a:pPr>
            <a:r>
              <a:rPr b="1" i="0" lang="en-US" sz="2200" u="none" cap="none" strike="noStrike">
                <a:solidFill>
                  <a:srgbClr val="1155CC"/>
                </a:solidFill>
                <a:latin typeface="Calibri"/>
                <a:ea typeface="Calibri"/>
                <a:cs typeface="Calibri"/>
                <a:sym typeface="Calibri"/>
              </a:rPr>
              <a:t>ls</a:t>
            </a:r>
            <a:r>
              <a:rPr b="0" i="0" lang="en-US" sz="2200" u="none" cap="none" strike="noStrike">
                <a:solidFill>
                  <a:srgbClr val="323232"/>
                </a:solidFill>
                <a:latin typeface="Calibri"/>
                <a:ea typeface="Calibri"/>
                <a:cs typeface="Calibri"/>
                <a:sym typeface="Calibri"/>
              </a:rPr>
              <a:t>					Display the list of files in a directory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200"/>
              <a:buFont typeface="Arial"/>
              <a:buNone/>
            </a:pPr>
            <a:r>
              <a:rPr b="1" i="0" lang="en-US" sz="2200" u="none" cap="none" strike="noStrike">
                <a:solidFill>
                  <a:srgbClr val="1155CC"/>
                </a:solidFill>
                <a:latin typeface="Calibri"/>
                <a:ea typeface="Calibri"/>
                <a:cs typeface="Calibri"/>
                <a:sym typeface="Calibri"/>
              </a:rPr>
              <a:t>cd DIR_NAME</a:t>
            </a:r>
            <a:r>
              <a:rPr b="0" i="0" lang="en-US" sz="2200" u="none" cap="none" strike="noStrike">
                <a:solidFill>
                  <a:srgbClr val="323232"/>
                </a:solidFill>
                <a:latin typeface="Calibri"/>
                <a:ea typeface="Calibri"/>
                <a:cs typeface="Calibri"/>
                <a:sym typeface="Calibri"/>
              </a:rPr>
              <a:t>		Change the working directory</a:t>
            </a:r>
            <a:endParaRPr b="0" i="0" sz="2200" u="none" cap="none" strike="noStrike">
              <a:solidFill>
                <a:srgbClr val="323232"/>
              </a:solidFill>
              <a:latin typeface="Calibri"/>
              <a:ea typeface="Calibri"/>
              <a:cs typeface="Calibri"/>
              <a:sym typeface="Calibri"/>
            </a:endParaRPr>
          </a:p>
        </p:txBody>
      </p:sp>
      <p:sp>
        <p:nvSpPr>
          <p:cNvPr id="1514" name="Google Shape;1514;g314ca7baa40_0_110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Basics commands to know </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8" name="Shape 1518"/>
        <p:cNvGrpSpPr/>
        <p:nvPr/>
      </p:nvGrpSpPr>
      <p:grpSpPr>
        <a:xfrm>
          <a:off x="0" y="0"/>
          <a:ext cx="0" cy="0"/>
          <a:chOff x="0" y="0"/>
          <a:chExt cx="0" cy="0"/>
        </a:xfrm>
      </p:grpSpPr>
      <p:sp>
        <p:nvSpPr>
          <p:cNvPr id="1519" name="Google Shape;1519;p97"/>
          <p:cNvSpPr/>
          <p:nvPr/>
        </p:nvSpPr>
        <p:spPr>
          <a:xfrm>
            <a:off x="846961" y="1153846"/>
            <a:ext cx="7822800" cy="526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Allow to attribute another path to a file by pointing to a file name.</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It is a shortcut  </a:t>
            </a:r>
            <a:r>
              <a:rPr b="1" i="0" lang="en-US" sz="2000" u="none" cap="none" strike="noStrike">
                <a:solidFill>
                  <a:schemeClr val="accent6"/>
                </a:solidFill>
                <a:latin typeface="Arial"/>
                <a:ea typeface="Arial"/>
                <a:cs typeface="Arial"/>
                <a:sym typeface="Arial"/>
              </a:rPr>
              <a:t>ln 									</a:t>
            </a:r>
            <a:endParaRPr b="1" i="0" sz="2000" u="none" cap="none" strike="noStrike">
              <a:solidFill>
                <a:schemeClr val="accent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rPr b="1"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ln -s theright thewrong 				</a:t>
            </a:r>
            <a:endParaRPr b="0" i="0"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1" lang="en-US" sz="1800" u="none" cap="none" strike="noStrike">
                <a:solidFill>
                  <a:srgbClr val="323232"/>
                </a:solidFill>
                <a:latin typeface="Courier New"/>
                <a:ea typeface="Courier New"/>
                <a:cs typeface="Courier New"/>
                <a:sym typeface="Courier New"/>
              </a:rPr>
              <a:t>		</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0" lang="en-US" sz="1800" u="none" cap="none" strike="noStrike">
                <a:solidFill>
                  <a:srgbClr val="323232"/>
                </a:solidFill>
                <a:latin typeface="Courier New"/>
                <a:ea typeface="Courier New"/>
                <a:cs typeface="Courier New"/>
                <a:sym typeface="Courier New"/>
              </a:rPr>
              <a:t>Example: ln -s /opt/jdk-7.01 /opt/jdk</a:t>
            </a:r>
            <a:endParaRPr b="0" i="0"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t/>
            </a:r>
            <a:endParaRPr b="0" i="0"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1" lang="en-US" sz="1800" u="none" cap="none" strike="noStrike">
                <a:solidFill>
                  <a:srgbClr val="323232"/>
                </a:solidFill>
                <a:latin typeface="Courier New"/>
                <a:ea typeface="Courier New"/>
                <a:cs typeface="Courier New"/>
                <a:sym typeface="Courier New"/>
              </a:rPr>
              <a:t>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chemeClr val="dk1"/>
                </a:solidFill>
                <a:latin typeface="Arial"/>
                <a:ea typeface="Arial"/>
                <a:cs typeface="Arial"/>
                <a:sym typeface="Arial"/>
              </a:rPr>
              <a:t>Save disk space on a system: only the "real" file weights</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alibri"/>
              <a:buNone/>
            </a:pPr>
            <a:r>
              <a:t/>
            </a:r>
            <a:endParaRPr b="0" i="0" sz="2200" u="none" cap="none" strike="noStrike">
              <a:solidFill>
                <a:srgbClr val="000000"/>
              </a:solidFill>
              <a:latin typeface="Calibri"/>
              <a:ea typeface="Calibri"/>
              <a:cs typeface="Calibri"/>
              <a:sym typeface="Calibri"/>
            </a:endParaRPr>
          </a:p>
        </p:txBody>
      </p:sp>
      <p:sp>
        <p:nvSpPr>
          <p:cNvPr id="1520" name="Google Shape;1520;p97"/>
          <p:cNvSpPr txBox="1"/>
          <p:nvPr/>
        </p:nvSpPr>
        <p:spPr>
          <a:xfrm>
            <a:off x="0" y="3450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symbolic links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5" name="Shape 1525"/>
        <p:cNvGrpSpPr/>
        <p:nvPr/>
      </p:nvGrpSpPr>
      <p:grpSpPr>
        <a:xfrm>
          <a:off x="0" y="0"/>
          <a:ext cx="0" cy="0"/>
          <a:chOff x="0" y="0"/>
          <a:chExt cx="0" cy="0"/>
        </a:xfrm>
      </p:grpSpPr>
      <p:sp>
        <p:nvSpPr>
          <p:cNvPr id="1526" name="Google Shape;1526;p75"/>
          <p:cNvSpPr/>
          <p:nvPr/>
        </p:nvSpPr>
        <p:spPr>
          <a:xfrm>
            <a:off x="1371600" y="2649750"/>
            <a:ext cx="7772400" cy="15585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i="0" lang="en-US" sz="4800" u="none" cap="none" strike="noStrike">
                <a:solidFill>
                  <a:srgbClr val="FFFFFF"/>
                </a:solidFill>
                <a:latin typeface="Calibri"/>
                <a:ea typeface="Calibri"/>
                <a:cs typeface="Calibri"/>
                <a:sym typeface="Calibri"/>
              </a:rPr>
              <a:t>Commands </a:t>
            </a:r>
            <a:r>
              <a:rPr b="1" lang="en-US" sz="4800">
                <a:solidFill>
                  <a:srgbClr val="FFFFFF"/>
                </a:solidFill>
                <a:latin typeface="Calibri"/>
                <a:ea typeface="Calibri"/>
                <a:cs typeface="Calibri"/>
                <a:sym typeface="Calibri"/>
              </a:rPr>
              <a:t>to display texts</a:t>
            </a:r>
            <a:endParaRPr b="1" i="0" sz="4800" u="none" cap="none" strike="noStrike">
              <a:solidFill>
                <a:srgbClr val="FFFFFF"/>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0" name="Shape 1530"/>
        <p:cNvGrpSpPr/>
        <p:nvPr/>
      </p:nvGrpSpPr>
      <p:grpSpPr>
        <a:xfrm>
          <a:off x="0" y="0"/>
          <a:ext cx="0" cy="0"/>
          <a:chOff x="0" y="0"/>
          <a:chExt cx="0" cy="0"/>
        </a:xfrm>
      </p:grpSpPr>
      <p:sp>
        <p:nvSpPr>
          <p:cNvPr id="1531" name="Google Shape;1531;g3160d969a0a_0_956"/>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532" name="Google Shape;1532;g3160d969a0a_0_95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1533" name="Google Shape;1533;g3160d969a0a_0_956"/>
          <p:cNvGraphicFramePr/>
          <p:nvPr/>
        </p:nvGraphicFramePr>
        <p:xfrm>
          <a:off x="249600" y="1402237"/>
          <a:ext cx="3000000" cy="3000000"/>
        </p:xfrm>
        <a:graphic>
          <a:graphicData uri="http://schemas.openxmlformats.org/drawingml/2006/table">
            <a:tbl>
              <a:tblPr>
                <a:noFill/>
                <a:tableStyleId>{43B21D3B-9E9D-4A9E-A1E7-D97DFE84E316}</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touch</a:t>
                      </a:r>
                      <a:r>
                        <a:rPr b="1" lang="en-US" sz="2400">
                          <a:solidFill>
                            <a:srgbClr val="FF9623"/>
                          </a:solidFill>
                          <a:latin typeface="Calibri"/>
                          <a:ea typeface="Calibri"/>
                          <a:cs typeface="Calibri"/>
                          <a:sym typeface="Calibri"/>
                        </a:rPr>
                        <a:t> &lt;file_name&gt;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Create the file called file_name</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b="1"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sz="2400" u="none" cap="none" strike="noStrike">
                        <a:solidFill>
                          <a:srgbClr val="FF000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900525">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534" name="Google Shape;1534;g3160d969a0a_0_95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“touch” command </a:t>
            </a:r>
            <a:endParaRPr b="1" i="1" sz="3600">
              <a:solidFill>
                <a:srgbClr val="1155CC"/>
              </a:solidFill>
              <a:latin typeface="Short Stack"/>
              <a:ea typeface="Short Stack"/>
              <a:cs typeface="Short Stack"/>
              <a:sym typeface="Short Stack"/>
            </a:endParaRPr>
          </a:p>
        </p:txBody>
      </p:sp>
      <p:pic>
        <p:nvPicPr>
          <p:cNvPr id="1535" name="Google Shape;1535;g3160d969a0a_0_956"/>
          <p:cNvPicPr preferRelativeResize="0"/>
          <p:nvPr/>
        </p:nvPicPr>
        <p:blipFill>
          <a:blip r:embed="rId3">
            <a:alphaModFix/>
          </a:blip>
          <a:stretch>
            <a:fillRect/>
          </a:stretch>
        </p:blipFill>
        <p:spPr>
          <a:xfrm>
            <a:off x="2906725" y="2651887"/>
            <a:ext cx="3810000" cy="88582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9" name="Shape 1539"/>
        <p:cNvGrpSpPr/>
        <p:nvPr/>
      </p:nvGrpSpPr>
      <p:grpSpPr>
        <a:xfrm>
          <a:off x="0" y="0"/>
          <a:ext cx="0" cy="0"/>
          <a:chOff x="0" y="0"/>
          <a:chExt cx="0" cy="0"/>
        </a:xfrm>
      </p:grpSpPr>
      <p:sp>
        <p:nvSpPr>
          <p:cNvPr id="1540" name="Google Shape;1540;g314ca7baa40_0_1419"/>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541" name="Google Shape;1541;g314ca7baa40_0_1419"/>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1542" name="Google Shape;1542;g314ca7baa40_0_1419"/>
          <p:cNvGraphicFramePr/>
          <p:nvPr/>
        </p:nvGraphicFramePr>
        <p:xfrm>
          <a:off x="249600" y="1402237"/>
          <a:ext cx="3000000" cy="3000000"/>
        </p:xfrm>
        <a:graphic>
          <a:graphicData uri="http://schemas.openxmlformats.org/drawingml/2006/table">
            <a:tbl>
              <a:tblPr>
                <a:noFill/>
                <a:tableStyleId>{43B21D3B-9E9D-4A9E-A1E7-D97DFE84E316}</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cat &lt;file_name&gt;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rPr b="1" i="1" lang="en-US" sz="2400" u="sng">
                          <a:solidFill>
                            <a:srgbClr val="75B5AA"/>
                          </a:solidFill>
                          <a:latin typeface="Calibri"/>
                          <a:ea typeface="Calibri"/>
                          <a:cs typeface="Calibri"/>
                          <a:sym typeface="Calibri"/>
                        </a:rPr>
                        <a:t>C</a:t>
                      </a:r>
                      <a:r>
                        <a:rPr i="1" lang="en-US" sz="2400">
                          <a:solidFill>
                            <a:srgbClr val="75B5AA"/>
                          </a:solidFill>
                          <a:latin typeface="Calibri"/>
                          <a:ea typeface="Calibri"/>
                          <a:cs typeface="Calibri"/>
                          <a:sym typeface="Calibri"/>
                        </a:rPr>
                        <a:t>at</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Displays the content of a file on the screen</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b="1"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rPr b="1" i="1" lang="en-US" sz="2300">
                          <a:solidFill>
                            <a:srgbClr val="FF0000"/>
                          </a:solidFill>
                          <a:latin typeface="Calibri"/>
                          <a:ea typeface="Calibri"/>
                          <a:cs typeface="Calibri"/>
                          <a:sym typeface="Calibri"/>
                        </a:rPr>
                        <a:t>Don’t use it with big files!!</a:t>
                      </a:r>
                      <a:endParaRPr sz="2400" u="none" cap="none" strike="noStrike">
                        <a:solidFill>
                          <a:srgbClr val="FF000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900525">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descr="Capture d’écran 2016-11-14 à 22.58.07.png" id="1543" name="Google Shape;1543;g314ca7baa40_0_1419"/>
          <p:cNvPicPr preferRelativeResize="0"/>
          <p:nvPr/>
        </p:nvPicPr>
        <p:blipFill rotWithShape="1">
          <a:blip r:embed="rId3">
            <a:alphaModFix/>
          </a:blip>
          <a:srcRect b="0" l="0" r="10793" t="0"/>
          <a:stretch/>
        </p:blipFill>
        <p:spPr>
          <a:xfrm>
            <a:off x="592659" y="3111500"/>
            <a:ext cx="7975598" cy="2413001"/>
          </a:xfrm>
          <a:prstGeom prst="rect">
            <a:avLst/>
          </a:prstGeom>
          <a:noFill/>
          <a:ln>
            <a:noFill/>
          </a:ln>
        </p:spPr>
      </p:pic>
      <p:sp>
        <p:nvSpPr>
          <p:cNvPr id="1544" name="Google Shape;1544;g314ca7baa40_0_1419"/>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“cat” command</a:t>
            </a:r>
            <a:r>
              <a:rPr b="1" lang="en-US" sz="3600">
                <a:solidFill>
                  <a:srgbClr val="1155CC"/>
                </a:solidFill>
                <a:latin typeface="Short Stack"/>
                <a:ea typeface="Short Stack"/>
                <a:cs typeface="Short Stack"/>
                <a:sym typeface="Short Stack"/>
              </a:rPr>
              <a:t> </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8" name="Shape 1548"/>
        <p:cNvGrpSpPr/>
        <p:nvPr/>
      </p:nvGrpSpPr>
      <p:grpSpPr>
        <a:xfrm>
          <a:off x="0" y="0"/>
          <a:ext cx="0" cy="0"/>
          <a:chOff x="0" y="0"/>
          <a:chExt cx="0" cy="0"/>
        </a:xfrm>
      </p:grpSpPr>
      <p:sp>
        <p:nvSpPr>
          <p:cNvPr id="1549" name="Google Shape;1549;g314ca7baa40_0_1435"/>
          <p:cNvSpPr/>
          <p:nvPr/>
        </p:nvSpPr>
        <p:spPr>
          <a:xfrm>
            <a:off x="5368451" y="3817950"/>
            <a:ext cx="3687900" cy="1935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550" name="Google Shape;1550;g314ca7baa40_0_1435"/>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551" name="Google Shape;1551;g314ca7baa40_0_1435"/>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1552" name="Google Shape;1552;g314ca7baa40_0_1435"/>
          <p:cNvGraphicFramePr/>
          <p:nvPr/>
        </p:nvGraphicFramePr>
        <p:xfrm>
          <a:off x="231263" y="1373170"/>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less &lt;file_name&gt;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rPr b="1" i="1" lang="en-US" sz="2400" u="sng">
                          <a:solidFill>
                            <a:srgbClr val="75B5AA"/>
                          </a:solidFill>
                          <a:latin typeface="Calibri"/>
                          <a:ea typeface="Calibri"/>
                          <a:cs typeface="Calibri"/>
                          <a:sym typeface="Calibri"/>
                        </a:rPr>
                        <a:t>less</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writes the contents of a file one page at a time. </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553" name="Google Shape;1553;g314ca7baa40_0_1435"/>
          <p:cNvSpPr/>
          <p:nvPr/>
        </p:nvSpPr>
        <p:spPr>
          <a:xfrm>
            <a:off x="690325" y="2617467"/>
            <a:ext cx="7796700" cy="858600"/>
          </a:xfrm>
          <a:prstGeom prst="roundRect">
            <a:avLst>
              <a:gd fmla="val 16667" name="adj"/>
            </a:avLst>
          </a:prstGeom>
          <a:noFill/>
          <a:ln>
            <a:noFill/>
          </a:ln>
        </p:spPr>
        <p:txBody>
          <a:bodyPr anchorCtr="0" anchor="t" bIns="50925" lIns="101825" spcFirstLastPara="1" rIns="101825" wrap="square" tIns="50925">
            <a:noAutofit/>
          </a:bodyPr>
          <a:lstStyle/>
          <a:p>
            <a:pPr indent="0" lvl="0" marL="0" marR="0" rtl="0" algn="ctr">
              <a:lnSpc>
                <a:spcPct val="100000"/>
              </a:lnSpc>
              <a:spcBef>
                <a:spcPts val="0"/>
              </a:spcBef>
              <a:spcAft>
                <a:spcPts val="0"/>
              </a:spcAft>
              <a:buClr>
                <a:srgbClr val="000000"/>
              </a:buClr>
              <a:buSzPts val="700"/>
              <a:buFont typeface="Courier"/>
              <a:buNone/>
            </a:pPr>
            <a:r>
              <a:rPr b="1" i="1" lang="en-US" sz="2200">
                <a:solidFill>
                  <a:schemeClr val="accent5"/>
                </a:solidFill>
                <a:latin typeface="Consolas"/>
                <a:ea typeface="Consolas"/>
                <a:cs typeface="Consolas"/>
                <a:sym typeface="Consolas"/>
              </a:rPr>
              <a:t>less Data/Fasta/EST-68566-Coffeacanephora.fasta</a:t>
            </a:r>
            <a:endParaRPr b="1" i="1" sz="2200">
              <a:solidFill>
                <a:schemeClr val="accent5"/>
              </a:solidFill>
              <a:latin typeface="Consolas"/>
              <a:ea typeface="Consolas"/>
              <a:cs typeface="Consolas"/>
              <a:sym typeface="Consolas"/>
            </a:endParaRPr>
          </a:p>
          <a:p>
            <a:pPr indent="0" lvl="0" marL="0" marR="0" rtl="0" algn="ctr">
              <a:lnSpc>
                <a:spcPct val="100000"/>
              </a:lnSpc>
              <a:spcBef>
                <a:spcPts val="0"/>
              </a:spcBef>
              <a:spcAft>
                <a:spcPts val="0"/>
              </a:spcAft>
              <a:buClr>
                <a:srgbClr val="000000"/>
              </a:buClr>
              <a:buSzPts val="700"/>
              <a:buFont typeface="Courier"/>
              <a:buNone/>
            </a:pPr>
            <a:r>
              <a:t/>
            </a:r>
            <a:endParaRPr b="1" i="1" sz="2200">
              <a:solidFill>
                <a:schemeClr val="accent5"/>
              </a:solidFill>
              <a:latin typeface="Consolas"/>
              <a:ea typeface="Consolas"/>
              <a:cs typeface="Consolas"/>
              <a:sym typeface="Consolas"/>
            </a:endParaRPr>
          </a:p>
        </p:txBody>
      </p:sp>
      <p:sp>
        <p:nvSpPr>
          <p:cNvPr id="1554" name="Google Shape;1554;g314ca7baa40_0_1435"/>
          <p:cNvSpPr txBox="1"/>
          <p:nvPr/>
        </p:nvSpPr>
        <p:spPr>
          <a:xfrm>
            <a:off x="5483325" y="3937500"/>
            <a:ext cx="3366900" cy="14109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r>
              <a:rPr i="1" lang="en-US" sz="1700">
                <a:solidFill>
                  <a:schemeClr val="dk1"/>
                </a:solidFill>
                <a:latin typeface="Calibri"/>
                <a:ea typeface="Calibri"/>
                <a:cs typeface="Calibri"/>
                <a:sym typeface="Calibri"/>
              </a:rPr>
              <a:t>[space-bar]     	to see another page</a:t>
            </a:r>
            <a:endParaRPr i="1" sz="1700">
              <a:solidFill>
                <a:schemeClr val="dk1"/>
              </a:solidFill>
              <a:latin typeface="Calibri"/>
              <a:ea typeface="Calibri"/>
              <a:cs typeface="Calibri"/>
              <a:sym typeface="Calibri"/>
            </a:endParaRPr>
          </a:p>
          <a:p>
            <a:pPr indent="0" lvl="0" marL="0" rtl="0" algn="l">
              <a:spcBef>
                <a:spcPts val="0"/>
              </a:spcBef>
              <a:spcAft>
                <a:spcPts val="0"/>
              </a:spcAft>
              <a:buNone/>
            </a:pPr>
            <a:r>
              <a:rPr i="1" lang="en-US" sz="1700">
                <a:solidFill>
                  <a:schemeClr val="dk1"/>
                </a:solidFill>
                <a:latin typeface="Calibri"/>
                <a:ea typeface="Calibri"/>
                <a:cs typeface="Calibri"/>
                <a:sym typeface="Calibri"/>
              </a:rPr>
              <a:t>[q]                    	to quit reading</a:t>
            </a:r>
            <a:endParaRPr i="1" sz="1700">
              <a:solidFill>
                <a:schemeClr val="dk1"/>
              </a:solidFill>
              <a:latin typeface="Calibri"/>
              <a:ea typeface="Calibri"/>
              <a:cs typeface="Calibri"/>
              <a:sym typeface="Calibri"/>
            </a:endParaRPr>
          </a:p>
          <a:p>
            <a:pPr indent="0" lvl="0" marL="0" rtl="0" algn="l">
              <a:spcBef>
                <a:spcPts val="0"/>
              </a:spcBef>
              <a:spcAft>
                <a:spcPts val="0"/>
              </a:spcAft>
              <a:buNone/>
            </a:pPr>
            <a:r>
              <a:rPr i="1" lang="en-US" sz="1700">
                <a:solidFill>
                  <a:schemeClr val="dk1"/>
                </a:solidFill>
                <a:latin typeface="Calibri"/>
                <a:ea typeface="Calibri"/>
                <a:cs typeface="Calibri"/>
                <a:sym typeface="Calibri"/>
              </a:rPr>
              <a:t>[/] 			followed by the word </a:t>
            </a:r>
            <a:endParaRPr i="1" sz="1700">
              <a:solidFill>
                <a:schemeClr val="dk1"/>
              </a:solidFill>
              <a:latin typeface="Calibri"/>
              <a:ea typeface="Calibri"/>
              <a:cs typeface="Calibri"/>
              <a:sym typeface="Calibri"/>
            </a:endParaRPr>
          </a:p>
          <a:p>
            <a:pPr indent="254000" lvl="0" marL="1270000" rtl="0" algn="l">
              <a:spcBef>
                <a:spcPts val="0"/>
              </a:spcBef>
              <a:spcAft>
                <a:spcPts val="0"/>
              </a:spcAft>
              <a:buNone/>
            </a:pPr>
            <a:r>
              <a:rPr i="1" lang="en-US" sz="1700">
                <a:solidFill>
                  <a:schemeClr val="dk1"/>
                </a:solidFill>
                <a:latin typeface="Calibri"/>
                <a:ea typeface="Calibri"/>
                <a:cs typeface="Calibri"/>
                <a:sym typeface="Calibri"/>
              </a:rPr>
              <a:t>to search</a:t>
            </a:r>
            <a:endParaRPr i="1" sz="1700">
              <a:solidFill>
                <a:schemeClr val="dk1"/>
              </a:solidFill>
              <a:latin typeface="Calibri"/>
              <a:ea typeface="Calibri"/>
              <a:cs typeface="Calibri"/>
              <a:sym typeface="Calibri"/>
            </a:endParaRPr>
          </a:p>
          <a:p>
            <a:pPr indent="0" lvl="0" marL="0" rtl="0" algn="l">
              <a:spcBef>
                <a:spcPts val="0"/>
              </a:spcBef>
              <a:spcAft>
                <a:spcPts val="0"/>
              </a:spcAft>
              <a:buNone/>
            </a:pPr>
            <a:r>
              <a:rPr i="1" lang="en-US" sz="1700">
                <a:solidFill>
                  <a:schemeClr val="dk1"/>
                </a:solidFill>
                <a:latin typeface="Calibri"/>
                <a:ea typeface="Calibri"/>
                <a:cs typeface="Calibri"/>
                <a:sym typeface="Calibri"/>
                <a:extLst>
                  <a:ext uri="http://customooxmlschemas.google.com/">
                    <go:slidesCustomData xmlns:go="http://customooxmlschemas.google.com/" textRoundtripDataId="2"/>
                  </a:ext>
                </a:extLst>
              </a:rPr>
              <a:t>Up Down</a:t>
            </a:r>
            <a:endParaRPr i="1" sz="1700">
              <a:solidFill>
                <a:schemeClr val="dk1"/>
              </a:solidFill>
              <a:latin typeface="Calibri"/>
              <a:ea typeface="Calibri"/>
              <a:cs typeface="Calibri"/>
              <a:sym typeface="Calibri"/>
            </a:endParaRPr>
          </a:p>
        </p:txBody>
      </p:sp>
      <p:pic>
        <p:nvPicPr>
          <p:cNvPr descr="Capture d’écran 2016-11-14 à 22.58.07.png" id="1555" name="Google Shape;1555;g314ca7baa40_0_1435"/>
          <p:cNvPicPr preferRelativeResize="0"/>
          <p:nvPr/>
        </p:nvPicPr>
        <p:blipFill rotWithShape="1">
          <a:blip r:embed="rId3">
            <a:alphaModFix/>
          </a:blip>
          <a:srcRect b="0" l="0" r="23925" t="0"/>
          <a:stretch/>
        </p:blipFill>
        <p:spPr>
          <a:xfrm>
            <a:off x="299262" y="3844400"/>
            <a:ext cx="4832925" cy="1285950"/>
          </a:xfrm>
          <a:prstGeom prst="rect">
            <a:avLst/>
          </a:prstGeom>
          <a:noFill/>
          <a:ln>
            <a:noFill/>
          </a:ln>
        </p:spPr>
      </p:pic>
      <p:sp>
        <p:nvSpPr>
          <p:cNvPr id="1556" name="Google Shape;1556;g314ca7baa40_0_143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“less” and “more” command</a:t>
            </a:r>
            <a:r>
              <a:rPr b="1" lang="en-US" sz="3600">
                <a:solidFill>
                  <a:srgbClr val="1155CC"/>
                </a:solidFill>
                <a:latin typeface="Short Stack"/>
                <a:ea typeface="Short Stack"/>
                <a:cs typeface="Short Stack"/>
                <a:sym typeface="Short Stack"/>
              </a:rPr>
              <a:t> </a:t>
            </a:r>
            <a:endParaRPr b="1" i="1" sz="3600">
              <a:solidFill>
                <a:srgbClr val="1155CC"/>
              </a:solidFill>
              <a:latin typeface="Short Stack"/>
              <a:ea typeface="Short Stack"/>
              <a:cs typeface="Short Stack"/>
              <a:sym typeface="Short Stack"/>
            </a:endParaRPr>
          </a:p>
        </p:txBody>
      </p:sp>
      <p:graphicFrame>
        <p:nvGraphicFramePr>
          <p:cNvPr id="1557" name="Google Shape;1557;g314ca7baa40_0_1435"/>
          <p:cNvGraphicFramePr/>
          <p:nvPr/>
        </p:nvGraphicFramePr>
        <p:xfrm>
          <a:off x="307950" y="5897695"/>
          <a:ext cx="3000000" cy="3000000"/>
        </p:xfrm>
        <a:graphic>
          <a:graphicData uri="http://schemas.openxmlformats.org/drawingml/2006/table">
            <a:tbl>
              <a:tblPr>
                <a:noFill/>
                <a:tableStyleId>{43B21D3B-9E9D-4A9E-A1E7-D97DFE84E316}</a:tableStyleId>
              </a:tblPr>
              <a:tblGrid>
                <a:gridCol w="2856375"/>
                <a:gridCol w="5214500"/>
              </a:tblGrid>
              <a:tr h="620450">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more</a:t>
                      </a:r>
                      <a:r>
                        <a:rPr b="1" lang="en-US" sz="2400">
                          <a:solidFill>
                            <a:srgbClr val="FF9623"/>
                          </a:solidFill>
                          <a:latin typeface="Calibri"/>
                          <a:ea typeface="Calibri"/>
                          <a:cs typeface="Calibri"/>
                          <a:sym typeface="Calibri"/>
                        </a:rPr>
                        <a:t> &lt;file_name&gt;</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writes the contents of a file</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3754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1" name="Shape 1561"/>
        <p:cNvGrpSpPr/>
        <p:nvPr/>
      </p:nvGrpSpPr>
      <p:grpSpPr>
        <a:xfrm>
          <a:off x="0" y="0"/>
          <a:ext cx="0" cy="0"/>
          <a:chOff x="0" y="0"/>
          <a:chExt cx="0" cy="0"/>
        </a:xfrm>
      </p:grpSpPr>
      <p:sp>
        <p:nvSpPr>
          <p:cNvPr id="1562" name="Google Shape;1562;g3160d969a0a_0_452"/>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1563" name="Google Shape;1563;g3160d969a0a_0_45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564" name="Google Shape;1564;g3160d969a0a_0_45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“nano” command </a:t>
            </a:r>
            <a:endParaRPr b="1" i="1" sz="3600">
              <a:solidFill>
                <a:srgbClr val="1155CC"/>
              </a:solidFill>
              <a:latin typeface="Short Stack"/>
              <a:ea typeface="Short Stack"/>
              <a:cs typeface="Short Stack"/>
              <a:sym typeface="Short Stack"/>
            </a:endParaRPr>
          </a:p>
        </p:txBody>
      </p:sp>
      <p:graphicFrame>
        <p:nvGraphicFramePr>
          <p:cNvPr id="1565" name="Google Shape;1565;g3160d969a0a_0_452"/>
          <p:cNvGraphicFramePr/>
          <p:nvPr/>
        </p:nvGraphicFramePr>
        <p:xfrm>
          <a:off x="231263" y="1373170"/>
          <a:ext cx="3000000" cy="3000000"/>
        </p:xfrm>
        <a:graphic>
          <a:graphicData uri="http://schemas.openxmlformats.org/drawingml/2006/table">
            <a:tbl>
              <a:tblPr>
                <a:noFill/>
                <a:tableStyleId>{43B21D3B-9E9D-4A9E-A1E7-D97DFE84E316}</a:tableStyleId>
              </a:tblPr>
              <a:tblGrid>
                <a:gridCol w="2856375"/>
                <a:gridCol w="5214500"/>
              </a:tblGrid>
              <a:tr h="5489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nano</a:t>
                      </a:r>
                      <a:r>
                        <a:rPr b="1" lang="en-US" sz="2400">
                          <a:solidFill>
                            <a:srgbClr val="FF9623"/>
                          </a:solidFill>
                          <a:latin typeface="Calibri"/>
                          <a:ea typeface="Calibri"/>
                          <a:cs typeface="Calibri"/>
                          <a:sym typeface="Calibri"/>
                        </a:rPr>
                        <a:t> &lt;file_name&gt;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creates or edit a file called file_name </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37600">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566" name="Google Shape;1566;g3160d969a0a_0_452"/>
          <p:cNvPicPr preferRelativeResize="0"/>
          <p:nvPr/>
        </p:nvPicPr>
        <p:blipFill>
          <a:blip r:embed="rId3">
            <a:alphaModFix/>
          </a:blip>
          <a:stretch>
            <a:fillRect/>
          </a:stretch>
        </p:blipFill>
        <p:spPr>
          <a:xfrm>
            <a:off x="435775" y="2067820"/>
            <a:ext cx="8620125" cy="347662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0" name="Shape 1570"/>
        <p:cNvGrpSpPr/>
        <p:nvPr/>
      </p:nvGrpSpPr>
      <p:grpSpPr>
        <a:xfrm>
          <a:off x="0" y="0"/>
          <a:ext cx="0" cy="0"/>
          <a:chOff x="0" y="0"/>
          <a:chExt cx="0" cy="0"/>
        </a:xfrm>
      </p:grpSpPr>
      <p:pic>
        <p:nvPicPr>
          <p:cNvPr id="1571" name="Google Shape;1571;g314ca7baa40_0_1111"/>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1572" name="Google Shape;1572;g314ca7baa40_0_1111"/>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573" name="Google Shape;1573;g314ca7baa40_0_1111"/>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working with files and directories</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1574" name="Google Shape;1574;g314ca7baa40_0_1111"/>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mkdir</a:t>
            </a:r>
            <a:r>
              <a:rPr b="1" lang="en-US" sz="2200">
                <a:solidFill>
                  <a:schemeClr val="accent4"/>
                </a:solidFill>
                <a:latin typeface="Calibri"/>
                <a:ea typeface="Calibri"/>
                <a:cs typeface="Calibri"/>
                <a:sym typeface="Calibri"/>
              </a:rPr>
              <a:t>, cp, touch,cat</a:t>
            </a:r>
            <a:endParaRPr b="1" i="0" sz="2200" u="none" cap="none" strike="noStrike">
              <a:solidFill>
                <a:schemeClr val="accent4"/>
              </a:solidFill>
              <a:latin typeface="Calibri"/>
              <a:ea typeface="Calibri"/>
              <a:cs typeface="Calibri"/>
              <a:sym typeface="Calibri"/>
            </a:endParaRPr>
          </a:p>
        </p:txBody>
      </p:sp>
      <p:sp>
        <p:nvSpPr>
          <p:cNvPr id="1575" name="Google Shape;1575;g314ca7baa40_0_1111"/>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0" name="Shape 1580"/>
        <p:cNvGrpSpPr/>
        <p:nvPr/>
      </p:nvGrpSpPr>
      <p:grpSpPr>
        <a:xfrm>
          <a:off x="0" y="0"/>
          <a:ext cx="0" cy="0"/>
          <a:chOff x="0" y="0"/>
          <a:chExt cx="0" cy="0"/>
        </a:xfrm>
      </p:grpSpPr>
      <p:sp>
        <p:nvSpPr>
          <p:cNvPr id="1581" name="Google Shape;1581;g3160d969a0a_0_769"/>
          <p:cNvSpPr/>
          <p:nvPr/>
        </p:nvSpPr>
        <p:spPr>
          <a:xfrm>
            <a:off x="1371600" y="2505074"/>
            <a:ext cx="7772400" cy="15699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i="0" lang="en-US" sz="4800" u="none" cap="none" strike="noStrike">
                <a:solidFill>
                  <a:schemeClr val="lt1"/>
                </a:solidFill>
                <a:latin typeface="Calibri"/>
                <a:ea typeface="Calibri"/>
                <a:cs typeface="Calibri"/>
                <a:sym typeface="Calibri"/>
              </a:rPr>
              <a:t>Working with wildcard</a:t>
            </a:r>
            <a:endParaRPr b="1" i="0" sz="4800" u="none" cap="none" strike="noStrike">
              <a:solidFill>
                <a:schemeClr val="lt1"/>
              </a:solidFill>
              <a:latin typeface="Calibri"/>
              <a:ea typeface="Calibri"/>
              <a:cs typeface="Calibri"/>
              <a:sym typeface="Calibri"/>
            </a:endParaRPr>
          </a:p>
        </p:txBody>
      </p:sp>
      <p:sp>
        <p:nvSpPr>
          <p:cNvPr id="1582" name="Google Shape;1582;g3160d969a0a_0_769"/>
          <p:cNvSpPr/>
          <p:nvPr/>
        </p:nvSpPr>
        <p:spPr>
          <a:xfrm>
            <a:off x="1371600" y="4332425"/>
            <a:ext cx="7611600" cy="9891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chemeClr val="lt1"/>
              </a:buClr>
              <a:buSzPts val="750"/>
              <a:buFont typeface="Calibri"/>
              <a:buNone/>
            </a:pPr>
            <a:r>
              <a:rPr b="1" i="0" lang="en-US" sz="3000" u="none" cap="none" strike="noStrike">
                <a:solidFill>
                  <a:srgbClr val="1155CC"/>
                </a:solidFill>
                <a:latin typeface="Calibri"/>
                <a:ea typeface="Calibri"/>
                <a:cs typeface="Calibri"/>
                <a:sym typeface="Calibri"/>
              </a:rPr>
              <a:t>Metacharacters : *, [ ]</a:t>
            </a:r>
            <a:endParaRPr b="1" i="0" sz="3000" u="none" cap="none" strike="noStrike">
              <a:solidFill>
                <a:srgbClr val="1155CC"/>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5"/>
          <p:cNvSpPr/>
          <p:nvPr/>
        </p:nvSpPr>
        <p:spPr>
          <a:xfrm>
            <a:off x="315300" y="1524275"/>
            <a:ext cx="8690700" cy="39146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600"/>
              <a:buFont typeface="Calibri"/>
              <a:buNone/>
            </a:pPr>
            <a:r>
              <a:rPr b="1" i="0" lang="en-US" sz="2400" u="none" cap="none" strike="noStrike">
                <a:solidFill>
                  <a:schemeClr val="accent1"/>
                </a:solidFill>
                <a:latin typeface="Calibri"/>
                <a:ea typeface="Calibri"/>
                <a:cs typeface="Calibri"/>
                <a:sym typeface="Calibri"/>
              </a:rPr>
              <a:t>The objecti</a:t>
            </a:r>
            <a:r>
              <a:rPr b="1" lang="en-US" sz="2400">
                <a:solidFill>
                  <a:schemeClr val="accent1"/>
                </a:solidFill>
                <a:latin typeface="Calibri"/>
                <a:ea typeface="Calibri"/>
                <a:cs typeface="Calibri"/>
                <a:sym typeface="Calibri"/>
              </a:rPr>
              <a:t>ve</a:t>
            </a:r>
            <a:endParaRPr i="0" sz="14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chemeClr val="dk1"/>
              </a:buClr>
              <a:buSzPts val="600"/>
              <a:buFont typeface="Calibri"/>
              <a:buNone/>
            </a:pPr>
            <a:r>
              <a:rPr i="0" lang="en-US" sz="2400" u="none" cap="none" strike="noStrike">
                <a:solidFill>
                  <a:schemeClr val="dk1"/>
                </a:solidFill>
                <a:latin typeface="Calibri"/>
                <a:ea typeface="Calibri"/>
                <a:cs typeface="Calibri"/>
                <a:sym typeface="Calibri"/>
              </a:rPr>
              <a:t>	</a:t>
            </a:r>
            <a:r>
              <a:rPr b="1" i="0" lang="en-US" sz="2200" u="none" cap="none" strike="noStrike">
                <a:solidFill>
                  <a:schemeClr val="dk1"/>
                </a:solidFill>
                <a:latin typeface="Calibri"/>
                <a:ea typeface="Calibri"/>
                <a:cs typeface="Calibri"/>
                <a:sym typeface="Calibri"/>
              </a:rPr>
              <a:t>Run your own analysis using Linux !</a:t>
            </a:r>
            <a:endParaRPr i="0" sz="1400" u="none" cap="none" strike="noStrike">
              <a:solidFill>
                <a:schemeClr val="dk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400"/>
              <a:buFont typeface="Arial"/>
              <a:buNone/>
            </a:pPr>
            <a:r>
              <a:t/>
            </a:r>
            <a:endParaRPr b="1" i="0" sz="2400" u="none" cap="none" strike="noStrike">
              <a:solidFill>
                <a:srgbClr val="E6B9A7"/>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100"/>
              <a:buFont typeface="Arial"/>
              <a:buNone/>
            </a:pPr>
            <a:r>
              <a:rPr b="1" i="0" lang="en-US" sz="2400" u="none" cap="none" strike="noStrike">
                <a:solidFill>
                  <a:schemeClr val="accent1"/>
                </a:solidFill>
                <a:latin typeface="Calibri"/>
                <a:ea typeface="Calibri"/>
                <a:cs typeface="Calibri"/>
                <a:sym typeface="Calibri"/>
              </a:rPr>
              <a:t>After this course, you will be able to :</a:t>
            </a:r>
            <a:endParaRPr b="1" i="0" sz="24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100"/>
              <a:buFont typeface="Arial"/>
              <a:buNone/>
            </a:pPr>
            <a:r>
              <a:t/>
            </a:r>
            <a:endParaRPr b="1" sz="2400">
              <a:solidFill>
                <a:schemeClr val="accent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Calibri"/>
              <a:buChar char="•"/>
            </a:pPr>
            <a:r>
              <a:rPr i="0" lang="en-US" sz="2400" u="none" cap="none" strike="noStrike">
                <a:solidFill>
                  <a:schemeClr val="dk1"/>
                </a:solidFill>
                <a:latin typeface="Calibri"/>
                <a:ea typeface="Calibri"/>
                <a:cs typeface="Calibri"/>
                <a:sym typeface="Calibri"/>
              </a:rPr>
              <a:t>Know the main Linux commands </a:t>
            </a:r>
            <a:endParaRPr i="0" sz="1400" u="none" cap="none" strike="noStrike">
              <a:solidFill>
                <a:schemeClr val="dk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Arial"/>
              <a:buChar char="•"/>
            </a:pPr>
            <a:r>
              <a:rPr i="0" lang="en-US" sz="2400" u="none" cap="none" strike="noStrike">
                <a:solidFill>
                  <a:schemeClr val="dk1"/>
                </a:solidFill>
                <a:latin typeface="Calibri"/>
                <a:ea typeface="Calibri"/>
                <a:cs typeface="Calibri"/>
                <a:sym typeface="Calibri"/>
              </a:rPr>
              <a:t>Move into the Linux file tree </a:t>
            </a:r>
            <a:r>
              <a:rPr i="0" lang="en-US" sz="2200" u="none" cap="none" strike="noStrike">
                <a:solidFill>
                  <a:schemeClr val="dk1"/>
                </a:solidFill>
                <a:latin typeface="Calibri"/>
                <a:ea typeface="Calibri"/>
                <a:cs typeface="Calibri"/>
                <a:sym typeface="Calibri"/>
              </a:rPr>
              <a:t>:</a:t>
            </a:r>
            <a:r>
              <a:rPr i="1" lang="en-US" sz="2000" u="none" cap="none" strike="noStrike">
                <a:solidFill>
                  <a:schemeClr val="dk1"/>
                </a:solidFill>
                <a:latin typeface="Calibri"/>
                <a:ea typeface="Calibri"/>
                <a:cs typeface="Calibri"/>
                <a:sym typeface="Calibri"/>
              </a:rPr>
              <a:t> </a:t>
            </a:r>
            <a:r>
              <a:rPr b="1" i="1" lang="en-US" sz="2000" u="none" cap="none" strike="noStrike">
                <a:solidFill>
                  <a:schemeClr val="accent1"/>
                </a:solidFill>
                <a:latin typeface="Calibri"/>
                <a:ea typeface="Calibri"/>
                <a:cs typeface="Calibri"/>
                <a:sym typeface="Calibri"/>
              </a:rPr>
              <a:t>pwd</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ls</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cd</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mkdir</a:t>
            </a:r>
            <a:r>
              <a:rPr i="0" lang="en-US" sz="2200" u="none" cap="none" strike="noStrike">
                <a:solidFill>
                  <a:schemeClr val="accent1"/>
                </a:solidFill>
                <a:latin typeface="Calibri"/>
                <a:ea typeface="Calibri"/>
                <a:cs typeface="Calibri"/>
                <a:sym typeface="Calibri"/>
              </a:rPr>
              <a:t> </a:t>
            </a:r>
            <a:r>
              <a:rPr i="0" lang="en-US" sz="2200" u="none" cap="none" strike="noStrike">
                <a:solidFill>
                  <a:schemeClr val="dk1"/>
                </a:solidFill>
                <a:latin typeface="Calibri"/>
                <a:ea typeface="Calibri"/>
                <a:cs typeface="Calibri"/>
                <a:sym typeface="Calibri"/>
              </a:rPr>
              <a:t>etc.</a:t>
            </a:r>
            <a:endParaRPr i="0" sz="2200" u="none" cap="none" strike="noStrike">
              <a:solidFill>
                <a:schemeClr val="dk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Arial"/>
              <a:buChar char="•"/>
            </a:pPr>
            <a:r>
              <a:rPr i="0" lang="en-US" sz="2400" u="none" cap="none" strike="noStrike">
                <a:solidFill>
                  <a:schemeClr val="dk1"/>
                </a:solidFill>
                <a:latin typeface="Calibri"/>
                <a:ea typeface="Calibri"/>
                <a:cs typeface="Calibri"/>
                <a:sym typeface="Calibri"/>
              </a:rPr>
              <a:t>Connect to a Linux server and transfer data :</a:t>
            </a:r>
            <a:r>
              <a:rPr i="0" lang="en-US" sz="2200" u="none" cap="none" strike="noStrike">
                <a:solidFill>
                  <a:schemeClr val="dk1"/>
                </a:solidFill>
                <a:latin typeface="Calibri"/>
                <a:ea typeface="Calibri"/>
                <a:cs typeface="Calibri"/>
                <a:sym typeface="Calibri"/>
              </a:rPr>
              <a:t> </a:t>
            </a:r>
            <a:r>
              <a:rPr b="1" i="1" lang="en-US" sz="2000" u="none" cap="none" strike="noStrike">
                <a:solidFill>
                  <a:schemeClr val="accent1"/>
                </a:solidFill>
                <a:latin typeface="Calibri"/>
                <a:ea typeface="Calibri"/>
                <a:cs typeface="Calibri"/>
                <a:sym typeface="Calibri"/>
              </a:rPr>
              <a:t>ssh</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wget</a:t>
            </a:r>
            <a:endParaRPr b="1" i="1" sz="2000" u="none" cap="none" strike="noStrike">
              <a:solidFill>
                <a:schemeClr val="accent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Arial"/>
              <a:buChar char="•"/>
            </a:pPr>
            <a:r>
              <a:rPr i="0" lang="en-US" sz="2400" u="none" cap="none" strike="noStrike">
                <a:solidFill>
                  <a:schemeClr val="dk1"/>
                </a:solidFill>
                <a:latin typeface="Calibri"/>
                <a:ea typeface="Calibri"/>
                <a:cs typeface="Calibri"/>
                <a:sym typeface="Calibri"/>
              </a:rPr>
              <a:t>Work with text files</a:t>
            </a:r>
            <a:r>
              <a:rPr i="0" lang="en-US" sz="2200" u="none" cap="none" strike="noStrike">
                <a:solidFill>
                  <a:schemeClr val="dk1"/>
                </a:solidFill>
                <a:latin typeface="Calibri"/>
                <a:ea typeface="Calibri"/>
                <a:cs typeface="Calibri"/>
                <a:sym typeface="Calibri"/>
              </a:rPr>
              <a:t>: </a:t>
            </a:r>
            <a:r>
              <a:rPr b="1" i="1" lang="en-US" sz="2000" u="none" cap="none" strike="noStrike">
                <a:solidFill>
                  <a:schemeClr val="accent1"/>
                </a:solidFill>
                <a:latin typeface="Calibri"/>
                <a:ea typeface="Calibri"/>
                <a:cs typeface="Calibri"/>
                <a:sym typeface="Calibri"/>
              </a:rPr>
              <a:t>head</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tail</a:t>
            </a:r>
            <a:r>
              <a:rPr i="1" lang="en-US" sz="2000" u="none" cap="none" strike="noStrike">
                <a:solidFill>
                  <a:schemeClr val="accent1"/>
                </a:solidFill>
                <a:latin typeface="Calibri"/>
                <a:ea typeface="Calibri"/>
                <a:cs typeface="Calibri"/>
                <a:sym typeface="Calibri"/>
              </a:rPr>
              <a:t>, </a:t>
            </a:r>
            <a:r>
              <a:rPr b="1" i="1" lang="en-US" sz="2000" u="none" cap="none" strike="noStrike">
                <a:solidFill>
                  <a:schemeClr val="accent1"/>
                </a:solidFill>
                <a:latin typeface="Calibri"/>
                <a:ea typeface="Calibri"/>
                <a:cs typeface="Calibri"/>
                <a:sym typeface="Calibri"/>
              </a:rPr>
              <a:t>sort</a:t>
            </a:r>
            <a:r>
              <a:rPr i="1" lang="en-US" sz="2000" u="none" cap="none" strike="noStrike">
                <a:solidFill>
                  <a:schemeClr val="accent1"/>
                </a:solidFill>
                <a:latin typeface="Calibri"/>
                <a:ea typeface="Calibri"/>
                <a:cs typeface="Calibri"/>
                <a:sym typeface="Calibri"/>
              </a:rPr>
              <a:t>, </a:t>
            </a:r>
            <a:r>
              <a:rPr b="1" i="1" lang="en-US" sz="2000" u="none" cap="none" strike="noStrike">
                <a:solidFill>
                  <a:schemeClr val="accent1"/>
                </a:solidFill>
                <a:latin typeface="Calibri"/>
                <a:ea typeface="Calibri"/>
                <a:cs typeface="Calibri"/>
                <a:sym typeface="Calibri"/>
              </a:rPr>
              <a:t>cut</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wc</a:t>
            </a:r>
            <a:r>
              <a:rPr i="1" lang="en-US" sz="2000" u="none" cap="none" strike="noStrike">
                <a:solidFill>
                  <a:schemeClr val="accent1"/>
                </a:solidFill>
                <a:latin typeface="Calibri"/>
                <a:ea typeface="Calibri"/>
                <a:cs typeface="Calibri"/>
                <a:sym typeface="Calibri"/>
              </a:rPr>
              <a:t>,</a:t>
            </a:r>
            <a:r>
              <a:rPr b="1" i="1" lang="en-US" sz="2000" u="none" cap="none" strike="noStrike">
                <a:solidFill>
                  <a:schemeClr val="accent1"/>
                </a:solidFill>
                <a:latin typeface="Calibri"/>
                <a:ea typeface="Calibri"/>
                <a:cs typeface="Calibri"/>
                <a:sym typeface="Calibri"/>
              </a:rPr>
              <a:t> grep...</a:t>
            </a:r>
            <a:endParaRPr b="1" i="1" sz="2000" u="none" cap="none" strike="noStrike">
              <a:solidFill>
                <a:schemeClr val="accent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Calibri"/>
              <a:buChar char="•"/>
            </a:pPr>
            <a:r>
              <a:rPr i="0" lang="en-US" sz="2400" u="none" cap="none" strike="noStrike">
                <a:solidFill>
                  <a:schemeClr val="dk1"/>
                </a:solidFill>
                <a:latin typeface="Calibri"/>
                <a:ea typeface="Calibri"/>
                <a:cs typeface="Calibri"/>
                <a:sym typeface="Calibri"/>
              </a:rPr>
              <a:t>Chain and  combine commands </a:t>
            </a:r>
            <a:endParaRPr i="0" sz="1400" u="none" cap="none" strike="noStrike">
              <a:solidFill>
                <a:schemeClr val="dk1"/>
              </a:solidFill>
              <a:latin typeface="Calibri"/>
              <a:ea typeface="Calibri"/>
              <a:cs typeface="Calibri"/>
              <a:sym typeface="Calibri"/>
            </a:endParaRPr>
          </a:p>
          <a:p>
            <a:pPr indent="-342900" lvl="0" marL="882650" marR="0" rtl="0" algn="l">
              <a:lnSpc>
                <a:spcPct val="120000"/>
              </a:lnSpc>
              <a:spcBef>
                <a:spcPts val="0"/>
              </a:spcBef>
              <a:spcAft>
                <a:spcPts val="0"/>
              </a:spcAft>
              <a:buClr>
                <a:srgbClr val="587028"/>
              </a:buClr>
              <a:buSzPts val="2400"/>
              <a:buFont typeface="Calibri"/>
              <a:buChar char="•"/>
            </a:pPr>
            <a:r>
              <a:rPr i="0" lang="en-US" sz="2400" u="none" cap="none" strike="noStrike">
                <a:solidFill>
                  <a:schemeClr val="dk1"/>
                </a:solidFill>
                <a:latin typeface="Calibri"/>
                <a:ea typeface="Calibri"/>
                <a:cs typeface="Calibri"/>
                <a:sym typeface="Calibri"/>
              </a:rPr>
              <a:t>Run programs from the command line</a:t>
            </a:r>
            <a:endParaRPr i="0" sz="2400" u="none" cap="none" strike="noStrike">
              <a:solidFill>
                <a:schemeClr val="dk1"/>
              </a:solidFill>
              <a:latin typeface="Calibri"/>
              <a:ea typeface="Calibri"/>
              <a:cs typeface="Calibri"/>
              <a:sym typeface="Calibri"/>
            </a:endParaRPr>
          </a:p>
          <a:p>
            <a:pPr indent="-342900" lvl="0" marL="882649" marR="0" rtl="0" algn="l">
              <a:lnSpc>
                <a:spcPct val="120000"/>
              </a:lnSpc>
              <a:spcBef>
                <a:spcPts val="0"/>
              </a:spcBef>
              <a:spcAft>
                <a:spcPts val="0"/>
              </a:spcAft>
              <a:buClr>
                <a:srgbClr val="587028"/>
              </a:buClr>
              <a:buSzPts val="2400"/>
              <a:buFont typeface="Calibri"/>
              <a:buChar char="•"/>
            </a:pPr>
            <a:r>
              <a:rPr i="0" lang="en-US" sz="2400" u="none" cap="none" strike="noStrike">
                <a:solidFill>
                  <a:schemeClr val="dk1"/>
                </a:solidFill>
                <a:latin typeface="Calibri"/>
                <a:ea typeface="Calibri"/>
                <a:cs typeface="Calibri"/>
                <a:sym typeface="Calibri"/>
              </a:rPr>
              <a:t>Create a basic script</a:t>
            </a:r>
            <a:endParaRPr b="1" i="0" sz="2400" u="none" cap="none" strike="noStrike">
              <a:solidFill>
                <a:srgbClr val="FF9623"/>
              </a:solidFill>
              <a:latin typeface="Calibri"/>
              <a:ea typeface="Calibri"/>
              <a:cs typeface="Calibri"/>
              <a:sym typeface="Calibri"/>
            </a:endParaRPr>
          </a:p>
        </p:txBody>
      </p:sp>
      <p:sp>
        <p:nvSpPr>
          <p:cNvPr id="356" name="Google Shape;356;p5"/>
          <p:cNvSpPr/>
          <p:nvPr/>
        </p:nvSpPr>
        <p:spPr>
          <a:xfrm>
            <a:off x="6716713" y="76200"/>
            <a:ext cx="1752599"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5"/>
          <p:cNvSpPr txBox="1"/>
          <p:nvPr/>
        </p:nvSpPr>
        <p:spPr>
          <a:xfrm>
            <a:off x="228600" y="0"/>
            <a:ext cx="9034500" cy="6003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2700">
                <a:solidFill>
                  <a:srgbClr val="1155CC"/>
                </a:solidFill>
                <a:latin typeface="Short Stack"/>
                <a:ea typeface="Short Stack"/>
                <a:cs typeface="Short Stack"/>
                <a:sym typeface="Short Stack"/>
              </a:rPr>
              <a:t>Learning objectives</a:t>
            </a:r>
            <a:endParaRPr b="1" sz="2700">
              <a:solidFill>
                <a:srgbClr val="1155CC"/>
              </a:solidFill>
              <a:latin typeface="Short Stack"/>
              <a:ea typeface="Short Stack"/>
              <a:cs typeface="Short Stack"/>
              <a:sym typeface="Short Stack"/>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6" name="Shape 1586"/>
        <p:cNvGrpSpPr/>
        <p:nvPr/>
      </p:nvGrpSpPr>
      <p:grpSpPr>
        <a:xfrm>
          <a:off x="0" y="0"/>
          <a:ext cx="0" cy="0"/>
          <a:chOff x="0" y="0"/>
          <a:chExt cx="0" cy="0"/>
        </a:xfrm>
      </p:grpSpPr>
      <p:sp>
        <p:nvSpPr>
          <p:cNvPr id="1587" name="Google Shape;1587;g3160d969a0a_0_775"/>
          <p:cNvSpPr/>
          <p:nvPr/>
        </p:nvSpPr>
        <p:spPr>
          <a:xfrm>
            <a:off x="689413" y="1678017"/>
            <a:ext cx="7669500" cy="1195500"/>
          </a:xfrm>
          <a:prstGeom prst="rect">
            <a:avLst/>
          </a:prstGeom>
          <a:noFill/>
          <a:ln>
            <a:noFill/>
          </a:ln>
        </p:spPr>
        <p:txBody>
          <a:bodyPr anchorCtr="0" anchor="t" bIns="50925" lIns="101825" spcFirstLastPara="1" rIns="101825" wrap="square" tIns="50925">
            <a:noAutofit/>
          </a:bodyPr>
          <a:lstStyle/>
          <a:p>
            <a:pPr indent="25400" lvl="0" marL="0" marR="0" rtl="0" algn="just">
              <a:lnSpc>
                <a:spcPct val="115000"/>
              </a:lnSpc>
              <a:spcBef>
                <a:spcPts val="0"/>
              </a:spcBef>
              <a:spcAft>
                <a:spcPts val="0"/>
              </a:spcAft>
              <a:buClr>
                <a:srgbClr val="75B5AA"/>
              </a:buClr>
              <a:buSzPts val="2000"/>
              <a:buFont typeface="Calibri"/>
              <a:buChar char="✓"/>
            </a:pPr>
            <a:r>
              <a:rPr lang="en-US" sz="2000">
                <a:latin typeface="Calibri"/>
                <a:ea typeface="Calibri"/>
                <a:cs typeface="Calibri"/>
                <a:sym typeface="Calibri"/>
              </a:rPr>
              <a:t>Can be used with all linux commands </a:t>
            </a:r>
            <a:r>
              <a:rPr lang="en-US" sz="2000">
                <a:solidFill>
                  <a:schemeClr val="dk1"/>
                </a:solidFill>
                <a:latin typeface="Calibri"/>
                <a:ea typeface="Calibri"/>
                <a:cs typeface="Calibri"/>
                <a:sym typeface="Calibri"/>
              </a:rPr>
              <a:t>to increase the efficiency and flexibility of searches in Linux. </a:t>
            </a:r>
            <a:endParaRPr sz="2000">
              <a:latin typeface="Calibri"/>
              <a:ea typeface="Calibri"/>
              <a:cs typeface="Calibri"/>
              <a:sym typeface="Calibri"/>
            </a:endParaRPr>
          </a:p>
        </p:txBody>
      </p:sp>
      <p:pic>
        <p:nvPicPr>
          <p:cNvPr id="1588" name="Google Shape;1588;g3160d969a0a_0_775"/>
          <p:cNvPicPr preferRelativeResize="0"/>
          <p:nvPr/>
        </p:nvPicPr>
        <p:blipFill>
          <a:blip r:embed="rId3">
            <a:alphaModFix/>
          </a:blip>
          <a:stretch>
            <a:fillRect/>
          </a:stretch>
        </p:blipFill>
        <p:spPr>
          <a:xfrm>
            <a:off x="396025" y="3258117"/>
            <a:ext cx="2746602" cy="1705188"/>
          </a:xfrm>
          <a:prstGeom prst="rect">
            <a:avLst/>
          </a:prstGeom>
          <a:noFill/>
          <a:ln>
            <a:noFill/>
          </a:ln>
        </p:spPr>
      </p:pic>
      <p:sp>
        <p:nvSpPr>
          <p:cNvPr id="1589" name="Google Shape;1589;g3160d969a0a_0_775"/>
          <p:cNvSpPr/>
          <p:nvPr/>
        </p:nvSpPr>
        <p:spPr>
          <a:xfrm>
            <a:off x="3344325" y="4303867"/>
            <a:ext cx="4957800" cy="729900"/>
          </a:xfrm>
          <a:prstGeom prst="rect">
            <a:avLst/>
          </a:prstGeom>
          <a:noFill/>
          <a:ln>
            <a:noFill/>
          </a:ln>
        </p:spPr>
        <p:txBody>
          <a:bodyPr anchorCtr="0" anchor="t" bIns="50925" lIns="101825" spcFirstLastPara="1" rIns="101825" wrap="square" tIns="50925">
            <a:noAutofit/>
          </a:bodyPr>
          <a:lstStyle/>
          <a:p>
            <a:pPr indent="0" lvl="0" marL="0" marR="0" rtl="0" algn="just">
              <a:lnSpc>
                <a:spcPct val="115000"/>
              </a:lnSpc>
              <a:spcBef>
                <a:spcPts val="0"/>
              </a:spcBef>
              <a:spcAft>
                <a:spcPts val="0"/>
              </a:spcAft>
              <a:buNone/>
            </a:pPr>
            <a:r>
              <a:rPr i="1" lang="en-US" sz="2000">
                <a:latin typeface="Calibri"/>
                <a:ea typeface="Calibri"/>
                <a:cs typeface="Calibri"/>
                <a:sym typeface="Calibri"/>
              </a:rPr>
              <a:t>generally used as a substitute for any string or character </a:t>
            </a:r>
            <a:endParaRPr i="1" sz="2000">
              <a:latin typeface="Calibri"/>
              <a:ea typeface="Calibri"/>
              <a:cs typeface="Calibri"/>
              <a:sym typeface="Calibri"/>
            </a:endParaRPr>
          </a:p>
        </p:txBody>
      </p:sp>
      <p:sp>
        <p:nvSpPr>
          <p:cNvPr id="1590" name="Google Shape;1590;g3160d969a0a_0_775"/>
          <p:cNvSpPr/>
          <p:nvPr/>
        </p:nvSpPr>
        <p:spPr>
          <a:xfrm>
            <a:off x="3344325" y="3305117"/>
            <a:ext cx="519900" cy="437700"/>
          </a:xfrm>
          <a:prstGeom prst="leftRightArrow">
            <a:avLst>
              <a:gd fmla="val 43000" name="adj1"/>
              <a:gd fmla="val 44874" name="adj2"/>
            </a:avLst>
          </a:prstGeom>
          <a:solidFill>
            <a:srgbClr val="1155CC"/>
          </a:solid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591" name="Google Shape;1591;g3160d969a0a_0_775"/>
          <p:cNvSpPr txBox="1"/>
          <p:nvPr/>
        </p:nvSpPr>
        <p:spPr>
          <a:xfrm>
            <a:off x="4065925" y="3080667"/>
            <a:ext cx="4311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b="1" lang="en-US" sz="2000">
                <a:solidFill>
                  <a:srgbClr val="1155CC"/>
                </a:solidFill>
                <a:latin typeface="Calibri"/>
                <a:ea typeface="Calibri"/>
                <a:cs typeface="Calibri"/>
                <a:sym typeface="Calibri"/>
              </a:rPr>
              <a:t>a symbol or set of symbols representing others characters</a:t>
            </a:r>
            <a:r>
              <a:rPr b="1" lang="en-US" sz="2000">
                <a:solidFill>
                  <a:srgbClr val="FF9623"/>
                </a:solidFill>
                <a:latin typeface="Calibri"/>
                <a:ea typeface="Calibri"/>
                <a:cs typeface="Calibri"/>
                <a:sym typeface="Calibri"/>
              </a:rPr>
              <a:t> </a:t>
            </a:r>
            <a:endParaRPr sz="800"/>
          </a:p>
        </p:txBody>
      </p:sp>
      <p:sp>
        <p:nvSpPr>
          <p:cNvPr id="1592" name="Google Shape;1592;g3160d969a0a_0_775"/>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Why do we use the wildcards for?</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6" name="Shape 1596"/>
        <p:cNvGrpSpPr/>
        <p:nvPr/>
      </p:nvGrpSpPr>
      <p:grpSpPr>
        <a:xfrm>
          <a:off x="0" y="0"/>
          <a:ext cx="0" cy="0"/>
          <a:chOff x="0" y="0"/>
          <a:chExt cx="0" cy="0"/>
        </a:xfrm>
      </p:grpSpPr>
      <p:sp>
        <p:nvSpPr>
          <p:cNvPr id="1597" name="Google Shape;1597;g3160d969a0a_0_784"/>
          <p:cNvSpPr/>
          <p:nvPr/>
        </p:nvSpPr>
        <p:spPr>
          <a:xfrm>
            <a:off x="769625" y="2686767"/>
            <a:ext cx="1888800" cy="1644600"/>
          </a:xfrm>
          <a:prstGeom prst="roundRect">
            <a:avLst>
              <a:gd fmla="val 16667" name="adj"/>
            </a:avLst>
          </a:prstGeom>
          <a:noFill/>
          <a:ln cap="flat" cmpd="sng" w="9525">
            <a:solidFill>
              <a:srgbClr val="0097A7"/>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598" name="Google Shape;1598;g3160d969a0a_0_784"/>
          <p:cNvSpPr/>
          <p:nvPr/>
        </p:nvSpPr>
        <p:spPr>
          <a:xfrm>
            <a:off x="689413" y="1678017"/>
            <a:ext cx="7669500" cy="1195500"/>
          </a:xfrm>
          <a:prstGeom prst="rect">
            <a:avLst/>
          </a:prstGeom>
          <a:noFill/>
          <a:ln>
            <a:noFill/>
          </a:ln>
        </p:spPr>
        <p:txBody>
          <a:bodyPr anchorCtr="0" anchor="t" bIns="50925" lIns="101825" spcFirstLastPara="1" rIns="101825" wrap="square" tIns="50925">
            <a:noAutofit/>
          </a:bodyPr>
          <a:lstStyle/>
          <a:p>
            <a:pPr indent="25400" lvl="0" marL="0" rtl="0" algn="just">
              <a:lnSpc>
                <a:spcPct val="115000"/>
              </a:lnSpc>
              <a:spcBef>
                <a:spcPts val="0"/>
              </a:spcBef>
              <a:spcAft>
                <a:spcPts val="0"/>
              </a:spcAft>
              <a:buClr>
                <a:srgbClr val="75B5AA"/>
              </a:buClr>
              <a:buSzPts val="2000"/>
              <a:buFont typeface="Calibri"/>
              <a:buChar char="✓"/>
            </a:pPr>
            <a:r>
              <a:rPr lang="en-US" sz="2000">
                <a:solidFill>
                  <a:schemeClr val="dk1"/>
                </a:solidFill>
                <a:latin typeface="Calibri"/>
                <a:ea typeface="Calibri"/>
                <a:cs typeface="Calibri"/>
                <a:sym typeface="Calibri"/>
              </a:rPr>
              <a:t>Allow to perform actions on more than one file at a time !</a:t>
            </a:r>
            <a:endParaRPr sz="2000">
              <a:latin typeface="Calibri"/>
              <a:ea typeface="Calibri"/>
              <a:cs typeface="Calibri"/>
              <a:sym typeface="Calibri"/>
            </a:endParaRPr>
          </a:p>
        </p:txBody>
      </p:sp>
      <p:sp>
        <p:nvSpPr>
          <p:cNvPr id="1599" name="Google Shape;1599;g3160d969a0a_0_784"/>
          <p:cNvSpPr/>
          <p:nvPr/>
        </p:nvSpPr>
        <p:spPr>
          <a:xfrm>
            <a:off x="2357863" y="2254492"/>
            <a:ext cx="6828600" cy="3220500"/>
          </a:xfrm>
          <a:prstGeom prst="rect">
            <a:avLst/>
          </a:prstGeom>
          <a:noFill/>
          <a:ln>
            <a:noFill/>
          </a:ln>
        </p:spPr>
        <p:txBody>
          <a:bodyPr anchorCtr="0" anchor="t" bIns="50925" lIns="101825" spcFirstLastPara="1" rIns="101825" wrap="square" tIns="50925">
            <a:noAutofit/>
          </a:bodyPr>
          <a:lstStyle/>
          <a:p>
            <a:pPr indent="0" lvl="0" marL="0" marR="0" rtl="0" algn="just">
              <a:lnSpc>
                <a:spcPct val="115000"/>
              </a:lnSpc>
              <a:spcBef>
                <a:spcPts val="0"/>
              </a:spcBef>
              <a:spcAft>
                <a:spcPts val="0"/>
              </a:spcAft>
              <a:buNone/>
            </a:pPr>
            <a:r>
              <a:t/>
            </a:r>
            <a:endParaRPr sz="2000">
              <a:latin typeface="Calibri"/>
              <a:ea typeface="Calibri"/>
              <a:cs typeface="Calibri"/>
              <a:sym typeface="Calibri"/>
            </a:endParaRPr>
          </a:p>
          <a:p>
            <a:pPr indent="-393700" lvl="1" marL="1028700" marR="0" rtl="0" algn="just">
              <a:lnSpc>
                <a:spcPct val="115000"/>
              </a:lnSpc>
              <a:spcBef>
                <a:spcPts val="0"/>
              </a:spcBef>
              <a:spcAft>
                <a:spcPts val="0"/>
              </a:spcAft>
              <a:buSzPts val="2000"/>
              <a:buFont typeface="Calibri"/>
              <a:buChar char="○"/>
            </a:pPr>
            <a:r>
              <a:rPr lang="en-US" sz="2000">
                <a:solidFill>
                  <a:schemeClr val="dk1"/>
                </a:solidFill>
                <a:latin typeface="Calibri"/>
                <a:ea typeface="Calibri"/>
                <a:cs typeface="Calibri"/>
                <a:sym typeface="Calibri"/>
              </a:rPr>
              <a:t>to execute commands used to display the result</a:t>
            </a:r>
            <a:endParaRPr sz="2000">
              <a:solidFill>
                <a:schemeClr val="dk1"/>
              </a:solidFill>
              <a:latin typeface="Calibri"/>
              <a:ea typeface="Calibri"/>
              <a:cs typeface="Calibri"/>
              <a:sym typeface="Calibri"/>
            </a:endParaRPr>
          </a:p>
          <a:p>
            <a:pPr indent="-393700" lvl="1" marL="1028700" rtl="0" algn="just">
              <a:lnSpc>
                <a:spcPct val="115000"/>
              </a:lnSpc>
              <a:spcBef>
                <a:spcPts val="0"/>
              </a:spcBef>
              <a:spcAft>
                <a:spcPts val="0"/>
              </a:spcAft>
              <a:buClr>
                <a:schemeClr val="dk1"/>
              </a:buClr>
              <a:buSzPts val="2000"/>
              <a:buFont typeface="Calibri"/>
              <a:buChar char="○"/>
            </a:pPr>
            <a:r>
              <a:rPr lang="en-US" sz="2000">
                <a:solidFill>
                  <a:schemeClr val="dk1"/>
                </a:solidFill>
                <a:latin typeface="Calibri"/>
                <a:ea typeface="Calibri"/>
                <a:cs typeface="Calibri"/>
                <a:sym typeface="Calibri"/>
              </a:rPr>
              <a:t>to select part of files</a:t>
            </a:r>
            <a:endParaRPr sz="2000">
              <a:solidFill>
                <a:schemeClr val="dk1"/>
              </a:solidFill>
              <a:latin typeface="Calibri"/>
              <a:ea typeface="Calibri"/>
              <a:cs typeface="Calibri"/>
              <a:sym typeface="Calibri"/>
            </a:endParaRPr>
          </a:p>
          <a:p>
            <a:pPr indent="-393700" lvl="1" marL="1028700" marR="0" rtl="0" algn="just">
              <a:lnSpc>
                <a:spcPct val="115000"/>
              </a:lnSpc>
              <a:spcBef>
                <a:spcPts val="0"/>
              </a:spcBef>
              <a:spcAft>
                <a:spcPts val="0"/>
              </a:spcAft>
              <a:buSzPts val="2000"/>
              <a:buFont typeface="Calibri"/>
              <a:buChar char="○"/>
            </a:pPr>
            <a:r>
              <a:rPr lang="en-US" sz="2000">
                <a:latin typeface="Calibri"/>
                <a:ea typeface="Calibri"/>
                <a:cs typeface="Calibri"/>
                <a:sym typeface="Calibri"/>
              </a:rPr>
              <a:t>to find part of phrase in a file text</a:t>
            </a:r>
            <a:endParaRPr sz="2000">
              <a:latin typeface="Calibri"/>
              <a:ea typeface="Calibri"/>
              <a:cs typeface="Calibri"/>
              <a:sym typeface="Calibri"/>
            </a:endParaRPr>
          </a:p>
          <a:p>
            <a:pPr indent="-393700" lvl="1" marL="1028700" marR="0" rtl="0" algn="just">
              <a:lnSpc>
                <a:spcPct val="115000"/>
              </a:lnSpc>
              <a:spcBef>
                <a:spcPts val="0"/>
              </a:spcBef>
              <a:spcAft>
                <a:spcPts val="0"/>
              </a:spcAft>
              <a:buSzPts val="2000"/>
              <a:buFont typeface="Calibri"/>
              <a:buChar char="○"/>
            </a:pPr>
            <a:r>
              <a:rPr lang="en-US" sz="2000">
                <a:latin typeface="Calibri"/>
                <a:ea typeface="Calibri"/>
                <a:cs typeface="Calibri"/>
                <a:sym typeface="Calibri"/>
              </a:rPr>
              <a:t>many uses… </a:t>
            </a:r>
            <a:endParaRPr sz="2000">
              <a:latin typeface="Calibri"/>
              <a:ea typeface="Calibri"/>
              <a:cs typeface="Calibri"/>
              <a:sym typeface="Calibri"/>
            </a:endParaRPr>
          </a:p>
          <a:p>
            <a:pPr indent="0" lvl="0" marL="0" marR="0" rtl="0" algn="just">
              <a:lnSpc>
                <a:spcPct val="115000"/>
              </a:lnSpc>
              <a:spcBef>
                <a:spcPts val="0"/>
              </a:spcBef>
              <a:spcAft>
                <a:spcPts val="0"/>
              </a:spcAft>
              <a:buNone/>
            </a:pPr>
            <a:r>
              <a:t/>
            </a:r>
            <a:endParaRPr sz="2000">
              <a:solidFill>
                <a:schemeClr val="dk1"/>
              </a:solidFill>
              <a:latin typeface="Calibri"/>
              <a:ea typeface="Calibri"/>
              <a:cs typeface="Calibri"/>
              <a:sym typeface="Calibri"/>
            </a:endParaRPr>
          </a:p>
          <a:p>
            <a:pPr indent="254000" lvl="0" marL="508000" marR="0" rtl="0" algn="just">
              <a:lnSpc>
                <a:spcPct val="115000"/>
              </a:lnSpc>
              <a:spcBef>
                <a:spcPts val="0"/>
              </a:spcBef>
              <a:spcAft>
                <a:spcPts val="0"/>
              </a:spcAft>
              <a:buNone/>
            </a:pPr>
            <a:r>
              <a:rPr lang="en-US" sz="2000">
                <a:solidFill>
                  <a:schemeClr val="dk1"/>
                </a:solidFill>
                <a:latin typeface="Calibri"/>
                <a:ea typeface="Calibri"/>
                <a:cs typeface="Calibri"/>
                <a:sym typeface="Calibri"/>
              </a:rPr>
              <a:t>=&gt; regular expressions to match the patterns </a:t>
            </a:r>
            <a:endParaRPr sz="2000">
              <a:latin typeface="Calibri"/>
              <a:ea typeface="Calibri"/>
              <a:cs typeface="Calibri"/>
              <a:sym typeface="Calibri"/>
            </a:endParaRPr>
          </a:p>
          <a:p>
            <a:pPr indent="0" lvl="0" marL="0" rtl="0" algn="just">
              <a:lnSpc>
                <a:spcPct val="115000"/>
              </a:lnSpc>
              <a:spcBef>
                <a:spcPts val="0"/>
              </a:spcBef>
              <a:spcAft>
                <a:spcPts val="0"/>
              </a:spcAft>
              <a:buNone/>
            </a:pPr>
            <a:r>
              <a:t/>
            </a:r>
            <a:endParaRPr sz="2000">
              <a:latin typeface="Calibri"/>
              <a:ea typeface="Calibri"/>
              <a:cs typeface="Calibri"/>
              <a:sym typeface="Calibri"/>
            </a:endParaRPr>
          </a:p>
        </p:txBody>
      </p:sp>
      <p:sp>
        <p:nvSpPr>
          <p:cNvPr id="1600" name="Google Shape;1600;g3160d969a0a_0_784"/>
          <p:cNvSpPr txBox="1"/>
          <p:nvPr/>
        </p:nvSpPr>
        <p:spPr>
          <a:xfrm>
            <a:off x="898000" y="2853550"/>
            <a:ext cx="1806300" cy="14418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r>
              <a:rPr b="1" lang="en-US" sz="2900">
                <a:solidFill>
                  <a:srgbClr val="0097A7"/>
                </a:solidFill>
                <a:latin typeface="Consolas"/>
                <a:ea typeface="Consolas"/>
                <a:cs typeface="Consolas"/>
                <a:sym typeface="Consolas"/>
              </a:rPr>
              <a:t>*		[ ] </a:t>
            </a:r>
            <a:endParaRPr b="1" sz="2900">
              <a:solidFill>
                <a:srgbClr val="0097A7"/>
              </a:solidFill>
              <a:latin typeface="Consolas"/>
              <a:ea typeface="Consolas"/>
              <a:cs typeface="Consolas"/>
              <a:sym typeface="Consolas"/>
            </a:endParaRPr>
          </a:p>
          <a:p>
            <a:pPr indent="0" lvl="0" marL="0" rtl="0" algn="l">
              <a:spcBef>
                <a:spcPts val="0"/>
              </a:spcBef>
              <a:spcAft>
                <a:spcPts val="0"/>
              </a:spcAft>
              <a:buNone/>
            </a:pPr>
            <a:r>
              <a:rPr b="1" lang="en-US" sz="2900">
                <a:solidFill>
                  <a:srgbClr val="0097A7"/>
                </a:solidFill>
                <a:latin typeface="Consolas"/>
                <a:ea typeface="Consolas"/>
                <a:cs typeface="Consolas"/>
                <a:sym typeface="Consolas"/>
              </a:rPr>
              <a:t>?		+			. 	</a:t>
            </a:r>
            <a:endParaRPr b="1" sz="2900">
              <a:solidFill>
                <a:srgbClr val="0097A7"/>
              </a:solidFill>
              <a:latin typeface="Consolas"/>
              <a:ea typeface="Consolas"/>
              <a:cs typeface="Consolas"/>
              <a:sym typeface="Consolas"/>
            </a:endParaRPr>
          </a:p>
        </p:txBody>
      </p:sp>
      <p:sp>
        <p:nvSpPr>
          <p:cNvPr id="1601" name="Google Shape;1601;g3160d969a0a_0_784"/>
          <p:cNvSpPr txBox="1"/>
          <p:nvPr/>
        </p:nvSpPr>
        <p:spPr>
          <a:xfrm>
            <a:off x="228600" y="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Why do we use the wildcards for?</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6" name="Shape 1606"/>
        <p:cNvGrpSpPr/>
        <p:nvPr/>
      </p:nvGrpSpPr>
      <p:grpSpPr>
        <a:xfrm>
          <a:off x="0" y="0"/>
          <a:ext cx="0" cy="0"/>
          <a:chOff x="0" y="0"/>
          <a:chExt cx="0" cy="0"/>
        </a:xfrm>
      </p:grpSpPr>
      <p:sp>
        <p:nvSpPr>
          <p:cNvPr id="1607" name="Google Shape;1607;g3160d969a0a_0_792"/>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08" name="Google Shape;1608;g3160d969a0a_0_792"/>
          <p:cNvSpPr/>
          <p:nvPr/>
        </p:nvSpPr>
        <p:spPr>
          <a:xfrm>
            <a:off x="1296913" y="1338117"/>
            <a:ext cx="1438200" cy="972000"/>
          </a:xfrm>
          <a:prstGeom prst="rect">
            <a:avLst/>
          </a:prstGeom>
          <a:noFill/>
          <a:ln>
            <a:noFill/>
          </a:ln>
        </p:spPr>
        <p:txBody>
          <a:bodyPr anchorCtr="0" anchor="t" bIns="50925" lIns="101825" spcFirstLastPara="1" rIns="101825" wrap="square" tIns="50925">
            <a:noAutofit/>
          </a:bodyPr>
          <a:lstStyle/>
          <a:p>
            <a:pPr indent="0" lvl="0" marL="0" marR="0" rtl="0" algn="ctr">
              <a:lnSpc>
                <a:spcPct val="150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Star wildcard</a:t>
            </a:r>
            <a:endParaRPr b="1" sz="900">
              <a:solidFill>
                <a:srgbClr val="1155CC"/>
              </a:solidFill>
              <a:latin typeface="Calibri"/>
              <a:ea typeface="Calibri"/>
              <a:cs typeface="Calibri"/>
              <a:sym typeface="Calibri"/>
            </a:endParaRPr>
          </a:p>
          <a:p>
            <a:pPr indent="0" lvl="0" marL="0" marR="0" rtl="0" algn="ctr">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Arial"/>
              <a:buNone/>
            </a:pPr>
            <a:r>
              <a:t/>
            </a:r>
            <a:endParaRPr b="1" i="0" sz="2000" u="none" cap="none" strike="noStrike">
              <a:solidFill>
                <a:srgbClr val="31859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09" name="Google Shape;1609;g3160d969a0a_0_792"/>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10" name="Google Shape;1610;g3160d969a0a_0_792"/>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11" name="Google Shape;1611;g3160d969a0a_0_792"/>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12" name="Google Shape;1612;g3160d969a0a_0_792"/>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13" name="Google Shape;1613;g3160d969a0a_0_792"/>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14" name="Google Shape;1614;g3160d969a0a_0_792"/>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How to list only the fastq files ?</a:t>
            </a:r>
            <a:endParaRPr sz="2400">
              <a:solidFill>
                <a:srgbClr val="0097A7"/>
              </a:solidFill>
              <a:latin typeface="Consolas"/>
              <a:ea typeface="Consolas"/>
              <a:cs typeface="Consolas"/>
              <a:sym typeface="Consolas"/>
            </a:endParaRPr>
          </a:p>
        </p:txBody>
      </p:sp>
      <p:sp>
        <p:nvSpPr>
          <p:cNvPr id="1615" name="Google Shape;1615;g3160d969a0a_0_792"/>
          <p:cNvSpPr txBox="1"/>
          <p:nvPr/>
        </p:nvSpPr>
        <p:spPr>
          <a:xfrm>
            <a:off x="2875300" y="1365417"/>
            <a:ext cx="5520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lang="en-US" sz="2000">
                <a:solidFill>
                  <a:srgbClr val="3A3A3A"/>
                </a:solidFill>
                <a:highlight>
                  <a:srgbClr val="FFFFFF"/>
                </a:highlight>
                <a:latin typeface="Calibri"/>
                <a:ea typeface="Calibri"/>
                <a:cs typeface="Calibri"/>
                <a:sym typeface="Calibri"/>
              </a:rPr>
              <a:t>matches one or more occurrences of any character, including no character.</a:t>
            </a:r>
            <a:endParaRPr b="1" sz="2000">
              <a:solidFill>
                <a:srgbClr val="FF9623"/>
              </a:solidFill>
              <a:latin typeface="Calibri"/>
              <a:ea typeface="Calibri"/>
              <a:cs typeface="Calibri"/>
              <a:sym typeface="Calibri"/>
            </a:endParaRPr>
          </a:p>
        </p:txBody>
      </p:sp>
      <p:sp>
        <p:nvSpPr>
          <p:cNvPr id="1616" name="Google Shape;1616;g3160d969a0a_0_79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 </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1" name="Shape 1621"/>
        <p:cNvGrpSpPr/>
        <p:nvPr/>
      </p:nvGrpSpPr>
      <p:grpSpPr>
        <a:xfrm>
          <a:off x="0" y="0"/>
          <a:ext cx="0" cy="0"/>
          <a:chOff x="0" y="0"/>
          <a:chExt cx="0" cy="0"/>
        </a:xfrm>
      </p:grpSpPr>
      <p:sp>
        <p:nvSpPr>
          <p:cNvPr id="1622" name="Google Shape;1622;g3160d969a0a_0_806"/>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23" name="Google Shape;1623;g3160d969a0a_0_806"/>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24" name="Google Shape;1624;g3160d969a0a_0_806"/>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25" name="Google Shape;1625;g3160d969a0a_0_806"/>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26" name="Google Shape;1626;g3160d969a0a_0_806"/>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27" name="Google Shape;1627;g3160d969a0a_0_806"/>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28" name="Google Shape;1628;g3160d969a0a_0_806"/>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*fastq</a:t>
            </a:r>
            <a:endParaRPr sz="2400">
              <a:solidFill>
                <a:srgbClr val="0097A7"/>
              </a:solidFill>
              <a:latin typeface="Consolas"/>
              <a:ea typeface="Consolas"/>
              <a:cs typeface="Consolas"/>
              <a:sym typeface="Consolas"/>
            </a:endParaRPr>
          </a:p>
        </p:txBody>
      </p:sp>
      <p:sp>
        <p:nvSpPr>
          <p:cNvPr id="1629" name="Google Shape;1629;g3160d969a0a_0_806"/>
          <p:cNvSpPr/>
          <p:nvPr/>
        </p:nvSpPr>
        <p:spPr>
          <a:xfrm>
            <a:off x="1296913" y="1338117"/>
            <a:ext cx="1438200" cy="972000"/>
          </a:xfrm>
          <a:prstGeom prst="rect">
            <a:avLst/>
          </a:prstGeom>
          <a:noFill/>
          <a:ln>
            <a:noFill/>
          </a:ln>
        </p:spPr>
        <p:txBody>
          <a:bodyPr anchorCtr="0" anchor="t" bIns="50925" lIns="101825" spcFirstLastPara="1" rIns="101825" wrap="square" tIns="50925">
            <a:noAutofit/>
          </a:bodyPr>
          <a:lstStyle/>
          <a:p>
            <a:pPr indent="0" lvl="0" marL="0" marR="0" rtl="0" algn="ctr">
              <a:lnSpc>
                <a:spcPct val="150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Star wildcard</a:t>
            </a:r>
            <a:endParaRPr b="1" sz="900">
              <a:solidFill>
                <a:srgbClr val="1155CC"/>
              </a:solidFill>
              <a:latin typeface="Calibri"/>
              <a:ea typeface="Calibri"/>
              <a:cs typeface="Calibri"/>
              <a:sym typeface="Calibri"/>
            </a:endParaRPr>
          </a:p>
          <a:p>
            <a:pPr indent="0" lvl="0" marL="0" marR="0" rtl="0" algn="ctr">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Arial"/>
              <a:buNone/>
            </a:pPr>
            <a:r>
              <a:t/>
            </a:r>
            <a:endParaRPr b="1" i="0" sz="2000" u="none" cap="none" strike="noStrike">
              <a:solidFill>
                <a:srgbClr val="31859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30" name="Google Shape;1630;g3160d969a0a_0_806"/>
          <p:cNvSpPr txBox="1"/>
          <p:nvPr/>
        </p:nvSpPr>
        <p:spPr>
          <a:xfrm>
            <a:off x="2875300" y="1365417"/>
            <a:ext cx="5520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lang="en-US" sz="2000">
                <a:solidFill>
                  <a:srgbClr val="3A3A3A"/>
                </a:solidFill>
                <a:highlight>
                  <a:srgbClr val="FFFFFF"/>
                </a:highlight>
                <a:latin typeface="Calibri"/>
                <a:ea typeface="Calibri"/>
                <a:cs typeface="Calibri"/>
                <a:sym typeface="Calibri"/>
              </a:rPr>
              <a:t>matches one or more occurrences of any character, including no character.</a:t>
            </a:r>
            <a:endParaRPr b="1" sz="2000">
              <a:solidFill>
                <a:srgbClr val="FF9623"/>
              </a:solidFill>
              <a:latin typeface="Calibri"/>
              <a:ea typeface="Calibri"/>
              <a:cs typeface="Calibri"/>
              <a:sym typeface="Calibri"/>
            </a:endParaRPr>
          </a:p>
        </p:txBody>
      </p:sp>
      <p:sp>
        <p:nvSpPr>
          <p:cNvPr id="1631" name="Google Shape;1631;g3160d969a0a_0_80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6" name="Shape 1636"/>
        <p:cNvGrpSpPr/>
        <p:nvPr/>
      </p:nvGrpSpPr>
      <p:grpSpPr>
        <a:xfrm>
          <a:off x="0" y="0"/>
          <a:ext cx="0" cy="0"/>
          <a:chOff x="0" y="0"/>
          <a:chExt cx="0" cy="0"/>
        </a:xfrm>
      </p:grpSpPr>
      <p:sp>
        <p:nvSpPr>
          <p:cNvPr id="1637" name="Google Shape;1637;g3160d969a0a_0_825"/>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38" name="Google Shape;1638;g3160d969a0a_0_825"/>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39" name="Google Shape;1639;g3160d969a0a_0_825"/>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40" name="Google Shape;1640;g3160d969a0a_0_825"/>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41" name="Google Shape;1641;g3160d969a0a_0_825"/>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42" name="Google Shape;1642;g3160d969a0a_0_825"/>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43" name="Google Shape;1643;g3160d969a0a_0_825"/>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*fastq</a:t>
            </a:r>
            <a:endParaRPr sz="2400">
              <a:solidFill>
                <a:srgbClr val="0097A7"/>
              </a:solidFill>
              <a:latin typeface="Consolas"/>
              <a:ea typeface="Consolas"/>
              <a:cs typeface="Consolas"/>
              <a:sym typeface="Consolas"/>
            </a:endParaRPr>
          </a:p>
        </p:txBody>
      </p:sp>
      <p:sp>
        <p:nvSpPr>
          <p:cNvPr id="1644" name="Google Shape;1644;g3160d969a0a_0_825"/>
          <p:cNvSpPr/>
          <p:nvPr/>
        </p:nvSpPr>
        <p:spPr>
          <a:xfrm>
            <a:off x="1847850" y="54803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sp>
        <p:nvSpPr>
          <p:cNvPr id="1645" name="Google Shape;1645;g3160d969a0a_0_825"/>
          <p:cNvSpPr/>
          <p:nvPr/>
        </p:nvSpPr>
        <p:spPr>
          <a:xfrm>
            <a:off x="3845983" y="55033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46" name="Google Shape;1646;g3160d969a0a_0_825"/>
          <p:cNvSpPr/>
          <p:nvPr/>
        </p:nvSpPr>
        <p:spPr>
          <a:xfrm>
            <a:off x="5776384" y="553739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t/>
            </a:r>
            <a:endParaRPr i="0" sz="1600" u="none" cap="none" strike="noStrike">
              <a:solidFill>
                <a:srgbClr val="434343"/>
              </a:solidFill>
              <a:latin typeface="Consolas"/>
              <a:ea typeface="Consolas"/>
              <a:cs typeface="Consolas"/>
              <a:sym typeface="Consolas"/>
            </a:endParaRPr>
          </a:p>
        </p:txBody>
      </p:sp>
      <p:sp>
        <p:nvSpPr>
          <p:cNvPr id="1647" name="Google Shape;1647;g3160d969a0a_0_825"/>
          <p:cNvSpPr/>
          <p:nvPr/>
        </p:nvSpPr>
        <p:spPr>
          <a:xfrm>
            <a:off x="1296913" y="1338117"/>
            <a:ext cx="1438200" cy="972000"/>
          </a:xfrm>
          <a:prstGeom prst="rect">
            <a:avLst/>
          </a:prstGeom>
          <a:noFill/>
          <a:ln>
            <a:noFill/>
          </a:ln>
        </p:spPr>
        <p:txBody>
          <a:bodyPr anchorCtr="0" anchor="t" bIns="50925" lIns="101825" spcFirstLastPara="1" rIns="101825" wrap="square" tIns="50925">
            <a:noAutofit/>
          </a:bodyPr>
          <a:lstStyle/>
          <a:p>
            <a:pPr indent="0" lvl="0" marL="0" marR="0" rtl="0" algn="ctr">
              <a:lnSpc>
                <a:spcPct val="150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Star wildcard</a:t>
            </a:r>
            <a:endParaRPr b="1" sz="900">
              <a:solidFill>
                <a:srgbClr val="1155CC"/>
              </a:solidFill>
              <a:latin typeface="Calibri"/>
              <a:ea typeface="Calibri"/>
              <a:cs typeface="Calibri"/>
              <a:sym typeface="Calibri"/>
            </a:endParaRPr>
          </a:p>
          <a:p>
            <a:pPr indent="0" lvl="0" marL="0" marR="0" rtl="0" algn="ctr">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Arial"/>
              <a:buNone/>
            </a:pPr>
            <a:r>
              <a:t/>
            </a:r>
            <a:endParaRPr b="1" i="0" sz="2000" u="none" cap="none" strike="noStrike">
              <a:solidFill>
                <a:srgbClr val="31859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48" name="Google Shape;1648;g3160d969a0a_0_825"/>
          <p:cNvSpPr txBox="1"/>
          <p:nvPr/>
        </p:nvSpPr>
        <p:spPr>
          <a:xfrm>
            <a:off x="2875300" y="1365417"/>
            <a:ext cx="5520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lang="en-US" sz="2000">
                <a:solidFill>
                  <a:srgbClr val="3A3A3A"/>
                </a:solidFill>
                <a:highlight>
                  <a:srgbClr val="FFFFFF"/>
                </a:highlight>
                <a:latin typeface="Calibri"/>
                <a:ea typeface="Calibri"/>
                <a:cs typeface="Calibri"/>
                <a:sym typeface="Calibri"/>
              </a:rPr>
              <a:t>matches one or more occurrences of any character, including no character.</a:t>
            </a:r>
            <a:endParaRPr b="1" sz="2000">
              <a:solidFill>
                <a:srgbClr val="FF9623"/>
              </a:solidFill>
              <a:latin typeface="Calibri"/>
              <a:ea typeface="Calibri"/>
              <a:cs typeface="Calibri"/>
              <a:sym typeface="Calibri"/>
            </a:endParaRPr>
          </a:p>
        </p:txBody>
      </p:sp>
      <p:sp>
        <p:nvSpPr>
          <p:cNvPr id="1649" name="Google Shape;1649;g3160d969a0a_0_825"/>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4" name="Shape 1654"/>
        <p:cNvGrpSpPr/>
        <p:nvPr/>
      </p:nvGrpSpPr>
      <p:grpSpPr>
        <a:xfrm>
          <a:off x="0" y="0"/>
          <a:ext cx="0" cy="0"/>
          <a:chOff x="0" y="0"/>
          <a:chExt cx="0" cy="0"/>
        </a:xfrm>
      </p:grpSpPr>
      <p:sp>
        <p:nvSpPr>
          <p:cNvPr id="1655" name="Google Shape;1655;g3160d969a0a_0_847"/>
          <p:cNvSpPr/>
          <p:nvPr/>
        </p:nvSpPr>
        <p:spPr>
          <a:xfrm>
            <a:off x="1296913" y="1338117"/>
            <a:ext cx="1438200" cy="972000"/>
          </a:xfrm>
          <a:prstGeom prst="rect">
            <a:avLst/>
          </a:prstGeom>
          <a:noFill/>
          <a:ln>
            <a:noFill/>
          </a:ln>
        </p:spPr>
        <p:txBody>
          <a:bodyPr anchorCtr="0" anchor="t" bIns="50925" lIns="101825" spcFirstLastPara="1" rIns="101825" wrap="square" tIns="50925">
            <a:noAutofit/>
          </a:bodyPr>
          <a:lstStyle/>
          <a:p>
            <a:pPr indent="0" lvl="0" marL="0" marR="0" rtl="0" algn="ctr">
              <a:lnSpc>
                <a:spcPct val="150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Star wildcard</a:t>
            </a:r>
            <a:endParaRPr b="1" sz="900">
              <a:solidFill>
                <a:srgbClr val="1155CC"/>
              </a:solidFill>
              <a:latin typeface="Calibri"/>
              <a:ea typeface="Calibri"/>
              <a:cs typeface="Calibri"/>
              <a:sym typeface="Calibri"/>
            </a:endParaRPr>
          </a:p>
          <a:p>
            <a:pPr indent="0" lvl="0" marL="0" marR="0" rtl="0" algn="ctr">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Arial"/>
              <a:buNone/>
            </a:pPr>
            <a:r>
              <a:t/>
            </a:r>
            <a:endParaRPr b="1" i="0" sz="2000" u="none" cap="none" strike="noStrike">
              <a:solidFill>
                <a:srgbClr val="31859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56" name="Google Shape;1656;g3160d969a0a_0_847"/>
          <p:cNvSpPr txBox="1"/>
          <p:nvPr/>
        </p:nvSpPr>
        <p:spPr>
          <a:xfrm>
            <a:off x="2875300" y="1365417"/>
            <a:ext cx="5520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lang="en-US" sz="2000">
                <a:solidFill>
                  <a:srgbClr val="3A3A3A"/>
                </a:solidFill>
                <a:highlight>
                  <a:srgbClr val="FFFFFF"/>
                </a:highlight>
                <a:latin typeface="Calibri"/>
                <a:ea typeface="Calibri"/>
                <a:cs typeface="Calibri"/>
                <a:sym typeface="Calibri"/>
              </a:rPr>
              <a:t>matches one or more occurrences of any character, including no character.</a:t>
            </a:r>
            <a:endParaRPr b="1" sz="2000">
              <a:solidFill>
                <a:srgbClr val="FF9623"/>
              </a:solidFill>
              <a:latin typeface="Calibri"/>
              <a:ea typeface="Calibri"/>
              <a:cs typeface="Calibri"/>
              <a:sym typeface="Calibri"/>
            </a:endParaRPr>
          </a:p>
        </p:txBody>
      </p:sp>
      <p:sp>
        <p:nvSpPr>
          <p:cNvPr id="1657" name="Google Shape;1657;g3160d969a0a_0_847"/>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58" name="Google Shape;1658;g3160d969a0a_0_847"/>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59" name="Google Shape;1659;g3160d969a0a_0_847"/>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60" name="Google Shape;1660;g3160d969a0a_0_847"/>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61" name="Google Shape;1661;g3160d969a0a_0_847"/>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62" name="Google Shape;1662;g3160d969a0a_0_847"/>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63" name="Google Shape;1663;g3160d969a0a_0_847"/>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KYVF*fastq</a:t>
            </a:r>
            <a:endParaRPr sz="2400">
              <a:solidFill>
                <a:srgbClr val="0097A7"/>
              </a:solidFill>
              <a:latin typeface="Consolas"/>
              <a:ea typeface="Consolas"/>
              <a:cs typeface="Consolas"/>
              <a:sym typeface="Consolas"/>
            </a:endParaRPr>
          </a:p>
        </p:txBody>
      </p:sp>
      <p:sp>
        <p:nvSpPr>
          <p:cNvPr id="1664" name="Google Shape;1664;g3160d969a0a_0_84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9" name="Shape 1669"/>
        <p:cNvGrpSpPr/>
        <p:nvPr/>
      </p:nvGrpSpPr>
      <p:grpSpPr>
        <a:xfrm>
          <a:off x="0" y="0"/>
          <a:ext cx="0" cy="0"/>
          <a:chOff x="0" y="0"/>
          <a:chExt cx="0" cy="0"/>
        </a:xfrm>
      </p:grpSpPr>
      <p:sp>
        <p:nvSpPr>
          <p:cNvPr id="1670" name="Google Shape;1670;g3160d969a0a_0_866"/>
          <p:cNvSpPr/>
          <p:nvPr/>
        </p:nvSpPr>
        <p:spPr>
          <a:xfrm>
            <a:off x="1296913" y="1338117"/>
            <a:ext cx="1438200" cy="972000"/>
          </a:xfrm>
          <a:prstGeom prst="rect">
            <a:avLst/>
          </a:prstGeom>
          <a:noFill/>
          <a:ln>
            <a:noFill/>
          </a:ln>
        </p:spPr>
        <p:txBody>
          <a:bodyPr anchorCtr="0" anchor="t" bIns="50925" lIns="101825" spcFirstLastPara="1" rIns="101825" wrap="square" tIns="50925">
            <a:noAutofit/>
          </a:bodyPr>
          <a:lstStyle/>
          <a:p>
            <a:pPr indent="0" lvl="0" marL="0" marR="0" rtl="0" algn="ctr">
              <a:lnSpc>
                <a:spcPct val="150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Star wildcard</a:t>
            </a:r>
            <a:endParaRPr b="1" sz="900">
              <a:solidFill>
                <a:srgbClr val="1155CC"/>
              </a:solidFill>
              <a:latin typeface="Calibri"/>
              <a:ea typeface="Calibri"/>
              <a:cs typeface="Calibri"/>
              <a:sym typeface="Calibri"/>
            </a:endParaRPr>
          </a:p>
          <a:p>
            <a:pPr indent="0" lvl="0" marL="0" marR="0" rtl="0" algn="ctr">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Arial"/>
              <a:buNone/>
            </a:pPr>
            <a:r>
              <a:t/>
            </a:r>
            <a:endParaRPr b="1" i="0" sz="2000" u="none" cap="none" strike="noStrike">
              <a:solidFill>
                <a:srgbClr val="31859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71" name="Google Shape;1671;g3160d969a0a_0_866"/>
          <p:cNvSpPr txBox="1"/>
          <p:nvPr/>
        </p:nvSpPr>
        <p:spPr>
          <a:xfrm>
            <a:off x="2875300" y="1365417"/>
            <a:ext cx="5520900" cy="764400"/>
          </a:xfrm>
          <a:prstGeom prst="rect">
            <a:avLst/>
          </a:prstGeom>
          <a:noFill/>
          <a:ln>
            <a:noFill/>
          </a:ln>
        </p:spPr>
        <p:txBody>
          <a:bodyPr anchorCtr="0" anchor="t" bIns="50800" lIns="50800" spcFirstLastPara="1" rIns="50800" wrap="square" tIns="50800">
            <a:spAutoFit/>
          </a:bodyPr>
          <a:lstStyle/>
          <a:p>
            <a:pPr indent="0" lvl="0" marL="0" rtl="0" algn="just">
              <a:lnSpc>
                <a:spcPct val="115000"/>
              </a:lnSpc>
              <a:spcBef>
                <a:spcPts val="0"/>
              </a:spcBef>
              <a:spcAft>
                <a:spcPts val="0"/>
              </a:spcAft>
              <a:buNone/>
            </a:pPr>
            <a:r>
              <a:rPr lang="en-US" sz="2000">
                <a:solidFill>
                  <a:srgbClr val="3A3A3A"/>
                </a:solidFill>
                <a:highlight>
                  <a:srgbClr val="FFFFFF"/>
                </a:highlight>
                <a:latin typeface="Calibri"/>
                <a:ea typeface="Calibri"/>
                <a:cs typeface="Calibri"/>
                <a:sym typeface="Calibri"/>
              </a:rPr>
              <a:t>matches one or more occurrences of any character, including no character.</a:t>
            </a:r>
            <a:endParaRPr b="1" sz="2000">
              <a:solidFill>
                <a:srgbClr val="FF9623"/>
              </a:solidFill>
              <a:latin typeface="Calibri"/>
              <a:ea typeface="Calibri"/>
              <a:cs typeface="Calibri"/>
              <a:sym typeface="Calibri"/>
            </a:endParaRPr>
          </a:p>
        </p:txBody>
      </p:sp>
      <p:sp>
        <p:nvSpPr>
          <p:cNvPr id="1672" name="Google Shape;1672;g3160d969a0a_0_866"/>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73" name="Google Shape;1673;g3160d969a0a_0_866"/>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74" name="Google Shape;1674;g3160d969a0a_0_866"/>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75" name="Google Shape;1675;g3160d969a0a_0_866"/>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76" name="Google Shape;1676;g3160d969a0a_0_866"/>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77" name="Google Shape;1677;g3160d969a0a_0_866"/>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78" name="Google Shape;1678;g3160d969a0a_0_866"/>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KYVF*fastq</a:t>
            </a:r>
            <a:endParaRPr sz="2400">
              <a:solidFill>
                <a:srgbClr val="0097A7"/>
              </a:solidFill>
              <a:latin typeface="Consolas"/>
              <a:ea typeface="Consolas"/>
              <a:cs typeface="Consolas"/>
              <a:sym typeface="Consolas"/>
            </a:endParaRPr>
          </a:p>
        </p:txBody>
      </p:sp>
      <p:sp>
        <p:nvSpPr>
          <p:cNvPr id="1679" name="Google Shape;1679;g3160d969a0a_0_866"/>
          <p:cNvSpPr/>
          <p:nvPr/>
        </p:nvSpPr>
        <p:spPr>
          <a:xfrm>
            <a:off x="1847850" y="54803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sp>
        <p:nvSpPr>
          <p:cNvPr id="1680" name="Google Shape;1680;g3160d969a0a_0_866"/>
          <p:cNvSpPr/>
          <p:nvPr/>
        </p:nvSpPr>
        <p:spPr>
          <a:xfrm>
            <a:off x="3845983" y="55033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81" name="Google Shape;1681;g3160d969a0a_0_866"/>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6" name="Shape 1686"/>
        <p:cNvGrpSpPr/>
        <p:nvPr/>
      </p:nvGrpSpPr>
      <p:grpSpPr>
        <a:xfrm>
          <a:off x="0" y="0"/>
          <a:ext cx="0" cy="0"/>
          <a:chOff x="0" y="0"/>
          <a:chExt cx="0" cy="0"/>
        </a:xfrm>
      </p:grpSpPr>
      <p:sp>
        <p:nvSpPr>
          <p:cNvPr id="1687" name="Google Shape;1687;g3160d969a0a_0_887"/>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688" name="Google Shape;1688;g3160d969a0a_0_887"/>
          <p:cNvSpPr/>
          <p:nvPr/>
        </p:nvSpPr>
        <p:spPr>
          <a:xfrm>
            <a:off x="392514" y="1373771"/>
            <a:ext cx="8475000" cy="1839300"/>
          </a:xfrm>
          <a:prstGeom prst="rect">
            <a:avLst/>
          </a:prstGeom>
          <a:noFill/>
          <a:ln>
            <a:noFill/>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None/>
            </a:pPr>
            <a:r>
              <a:t/>
            </a:r>
            <a:endParaRPr sz="1600"/>
          </a:p>
          <a:p>
            <a:pPr indent="0" lvl="0" marL="0" marR="0" rtl="0" algn="l">
              <a:lnSpc>
                <a:spcPct val="100000"/>
              </a:lnSpc>
              <a:spcBef>
                <a:spcPts val="0"/>
              </a:spcBef>
              <a:spcAft>
                <a:spcPts val="0"/>
              </a:spcAft>
              <a:buNone/>
            </a:pPr>
            <a:r>
              <a:t/>
            </a:r>
            <a:endParaRPr b="1" i="0" sz="2100" u="none" cap="none" strike="noStrike">
              <a:solidFill>
                <a:srgbClr val="FF9623"/>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Calibri"/>
              <a:buNone/>
            </a:pPr>
            <a:r>
              <a:t/>
            </a:r>
            <a:endParaRPr b="1" i="0" sz="2400" u="none" cap="none" strike="noStrike">
              <a:solidFill>
                <a:srgbClr val="31859C"/>
              </a:solidFill>
              <a:latin typeface="Calibri"/>
              <a:ea typeface="Calibri"/>
              <a:cs typeface="Calibri"/>
              <a:sym typeface="Calibri"/>
            </a:endParaRPr>
          </a:p>
        </p:txBody>
      </p:sp>
      <p:sp>
        <p:nvSpPr>
          <p:cNvPr id="1689" name="Google Shape;1689;g3160d969a0a_0_887"/>
          <p:cNvSpPr/>
          <p:nvPr/>
        </p:nvSpPr>
        <p:spPr>
          <a:xfrm>
            <a:off x="1118425" y="1484817"/>
            <a:ext cx="1994400" cy="972000"/>
          </a:xfrm>
          <a:prstGeom prst="rect">
            <a:avLst/>
          </a:prstGeom>
          <a:noFill/>
          <a:ln>
            <a:noFill/>
          </a:ln>
        </p:spPr>
        <p:txBody>
          <a:bodyPr anchorCtr="0" anchor="t" bIns="50925" lIns="101825" spcFirstLastPara="1" rIns="101825" wrap="square" tIns="50925">
            <a:noAutofit/>
          </a:bodyPr>
          <a:lstStyle/>
          <a:p>
            <a:pPr indent="0" lvl="0" marL="0" marR="0" rtl="0" algn="l">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Square Brackets</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690" name="Google Shape;1690;g3160d969a0a_0_887"/>
          <p:cNvSpPr txBox="1"/>
          <p:nvPr/>
        </p:nvSpPr>
        <p:spPr>
          <a:xfrm>
            <a:off x="2913400" y="1467017"/>
            <a:ext cx="5753700" cy="10263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Clr>
                <a:schemeClr val="dk1"/>
              </a:buClr>
              <a:buSzPts val="600"/>
              <a:buFont typeface="Arial"/>
              <a:buNone/>
            </a:pPr>
            <a:r>
              <a:rPr lang="en-US" sz="2000">
                <a:solidFill>
                  <a:srgbClr val="3A3A3A"/>
                </a:solidFill>
                <a:highlight>
                  <a:srgbClr val="FFFFFF"/>
                </a:highlight>
                <a:latin typeface="Calibri"/>
                <a:ea typeface="Calibri"/>
                <a:cs typeface="Calibri"/>
                <a:sym typeface="Calibri"/>
              </a:rPr>
              <a:t> represent any of the characters enclosed in the brackets.</a:t>
            </a:r>
            <a:endParaRPr sz="2000">
              <a:solidFill>
                <a:srgbClr val="3A3A3A"/>
              </a:solidFill>
              <a:highlight>
                <a:srgbClr val="FFFFFF"/>
              </a:highlight>
              <a:latin typeface="Calibri"/>
              <a:ea typeface="Calibri"/>
              <a:cs typeface="Calibri"/>
              <a:sym typeface="Calibri"/>
            </a:endParaRPr>
          </a:p>
          <a:p>
            <a:pPr indent="0" lvl="0" marL="0" rtl="0" algn="just">
              <a:lnSpc>
                <a:spcPct val="115000"/>
              </a:lnSpc>
              <a:spcBef>
                <a:spcPts val="0"/>
              </a:spcBef>
              <a:spcAft>
                <a:spcPts val="0"/>
              </a:spcAft>
              <a:buNone/>
            </a:pPr>
            <a:r>
              <a:t/>
            </a:r>
            <a:endParaRPr sz="2000">
              <a:solidFill>
                <a:srgbClr val="3A3A3A"/>
              </a:solidFill>
              <a:highlight>
                <a:srgbClr val="FFFFFF"/>
              </a:highlight>
              <a:latin typeface="Calibri"/>
              <a:ea typeface="Calibri"/>
              <a:cs typeface="Calibri"/>
              <a:sym typeface="Calibri"/>
            </a:endParaRPr>
          </a:p>
        </p:txBody>
      </p:sp>
      <p:sp>
        <p:nvSpPr>
          <p:cNvPr id="1691" name="Google Shape;1691;g3160d969a0a_0_887"/>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692" name="Google Shape;1692;g3160d969a0a_0_887"/>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693" name="Google Shape;1693;g3160d969a0a_0_887"/>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694" name="Google Shape;1694;g3160d969a0a_0_887"/>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695" name="Google Shape;1695;g3160d969a0a_0_887"/>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696" name="Google Shape;1696;g3160d969a0a_0_887"/>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*.[sb]am</a:t>
            </a:r>
            <a:endParaRPr sz="2400">
              <a:solidFill>
                <a:srgbClr val="0097A7"/>
              </a:solidFill>
              <a:latin typeface="Consolas"/>
              <a:ea typeface="Consolas"/>
              <a:cs typeface="Consolas"/>
              <a:sym typeface="Consolas"/>
            </a:endParaRPr>
          </a:p>
        </p:txBody>
      </p:sp>
      <p:sp>
        <p:nvSpPr>
          <p:cNvPr id="1697" name="Google Shape;1697;g3160d969a0a_0_88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2" name="Shape 1702"/>
        <p:cNvGrpSpPr/>
        <p:nvPr/>
      </p:nvGrpSpPr>
      <p:grpSpPr>
        <a:xfrm>
          <a:off x="0" y="0"/>
          <a:ext cx="0" cy="0"/>
          <a:chOff x="0" y="0"/>
          <a:chExt cx="0" cy="0"/>
        </a:xfrm>
      </p:grpSpPr>
      <p:sp>
        <p:nvSpPr>
          <p:cNvPr id="1703" name="Google Shape;1703;g3160d969a0a_0_902"/>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704" name="Google Shape;1704;g3160d969a0a_0_902"/>
          <p:cNvSpPr/>
          <p:nvPr/>
        </p:nvSpPr>
        <p:spPr>
          <a:xfrm>
            <a:off x="392514" y="1373771"/>
            <a:ext cx="8475000" cy="1839300"/>
          </a:xfrm>
          <a:prstGeom prst="rect">
            <a:avLst/>
          </a:prstGeom>
          <a:noFill/>
          <a:ln>
            <a:noFill/>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None/>
            </a:pPr>
            <a:r>
              <a:t/>
            </a:r>
            <a:endParaRPr sz="1600"/>
          </a:p>
          <a:p>
            <a:pPr indent="0" lvl="0" marL="0" marR="0" rtl="0" algn="l">
              <a:lnSpc>
                <a:spcPct val="100000"/>
              </a:lnSpc>
              <a:spcBef>
                <a:spcPts val="0"/>
              </a:spcBef>
              <a:spcAft>
                <a:spcPts val="0"/>
              </a:spcAft>
              <a:buNone/>
            </a:pPr>
            <a:r>
              <a:t/>
            </a:r>
            <a:endParaRPr b="1" i="0" sz="2100" u="none" cap="none" strike="noStrike">
              <a:solidFill>
                <a:srgbClr val="FF9623"/>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Calibri"/>
              <a:buNone/>
            </a:pPr>
            <a:r>
              <a:t/>
            </a:r>
            <a:endParaRPr b="1" i="0" sz="2400" u="none" cap="none" strike="noStrike">
              <a:solidFill>
                <a:srgbClr val="31859C"/>
              </a:solidFill>
              <a:latin typeface="Calibri"/>
              <a:ea typeface="Calibri"/>
              <a:cs typeface="Calibri"/>
              <a:sym typeface="Calibri"/>
            </a:endParaRPr>
          </a:p>
        </p:txBody>
      </p:sp>
      <p:sp>
        <p:nvSpPr>
          <p:cNvPr id="1705" name="Google Shape;1705;g3160d969a0a_0_902"/>
          <p:cNvSpPr/>
          <p:nvPr/>
        </p:nvSpPr>
        <p:spPr>
          <a:xfrm>
            <a:off x="1118425" y="1484817"/>
            <a:ext cx="1994400" cy="972000"/>
          </a:xfrm>
          <a:prstGeom prst="rect">
            <a:avLst/>
          </a:prstGeom>
          <a:noFill/>
          <a:ln>
            <a:noFill/>
          </a:ln>
        </p:spPr>
        <p:txBody>
          <a:bodyPr anchorCtr="0" anchor="t" bIns="50925" lIns="101825" spcFirstLastPara="1" rIns="101825" wrap="square" tIns="50925">
            <a:noAutofit/>
          </a:bodyPr>
          <a:lstStyle/>
          <a:p>
            <a:pPr indent="0" lvl="0" marL="0" marR="0" rtl="0" algn="l">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Square Brackets</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1155CC"/>
              </a:solidFill>
              <a:latin typeface="Calibri"/>
              <a:ea typeface="Calibri"/>
              <a:cs typeface="Calibri"/>
              <a:sym typeface="Calibri"/>
            </a:endParaRPr>
          </a:p>
        </p:txBody>
      </p:sp>
      <p:sp>
        <p:nvSpPr>
          <p:cNvPr id="1706" name="Google Shape;1706;g3160d969a0a_0_902"/>
          <p:cNvSpPr txBox="1"/>
          <p:nvPr/>
        </p:nvSpPr>
        <p:spPr>
          <a:xfrm>
            <a:off x="2913400" y="1467017"/>
            <a:ext cx="5753700" cy="10263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Clr>
                <a:schemeClr val="dk1"/>
              </a:buClr>
              <a:buSzPts val="600"/>
              <a:buFont typeface="Arial"/>
              <a:buNone/>
            </a:pPr>
            <a:r>
              <a:rPr lang="en-US" sz="2000">
                <a:solidFill>
                  <a:srgbClr val="3A3A3A"/>
                </a:solidFill>
                <a:highlight>
                  <a:srgbClr val="FFFFFF"/>
                </a:highlight>
                <a:latin typeface="Calibri"/>
                <a:ea typeface="Calibri"/>
                <a:cs typeface="Calibri"/>
                <a:sym typeface="Calibri"/>
              </a:rPr>
              <a:t>an represent any of the characters enclosed in the brackets.</a:t>
            </a:r>
            <a:endParaRPr sz="2000">
              <a:solidFill>
                <a:srgbClr val="3A3A3A"/>
              </a:solidFill>
              <a:highlight>
                <a:srgbClr val="FFFFFF"/>
              </a:highlight>
              <a:latin typeface="Calibri"/>
              <a:ea typeface="Calibri"/>
              <a:cs typeface="Calibri"/>
              <a:sym typeface="Calibri"/>
            </a:endParaRPr>
          </a:p>
          <a:p>
            <a:pPr indent="0" lvl="0" marL="0" rtl="0" algn="just">
              <a:lnSpc>
                <a:spcPct val="115000"/>
              </a:lnSpc>
              <a:spcBef>
                <a:spcPts val="0"/>
              </a:spcBef>
              <a:spcAft>
                <a:spcPts val="0"/>
              </a:spcAft>
              <a:buNone/>
            </a:pPr>
            <a:r>
              <a:t/>
            </a:r>
            <a:endParaRPr sz="2000">
              <a:solidFill>
                <a:srgbClr val="3A3A3A"/>
              </a:solidFill>
              <a:highlight>
                <a:srgbClr val="FFFFFF"/>
              </a:highlight>
              <a:latin typeface="Calibri"/>
              <a:ea typeface="Calibri"/>
              <a:cs typeface="Calibri"/>
              <a:sym typeface="Calibri"/>
            </a:endParaRPr>
          </a:p>
        </p:txBody>
      </p:sp>
      <p:sp>
        <p:nvSpPr>
          <p:cNvPr id="1707" name="Google Shape;1707;g3160d969a0a_0_902"/>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708" name="Google Shape;1708;g3160d969a0a_0_902"/>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709" name="Google Shape;1709;g3160d969a0a_0_902"/>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710" name="Google Shape;1710;g3160d969a0a_0_902"/>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711" name="Google Shape;1711;g3160d969a0a_0_902"/>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712" name="Google Shape;1712;g3160d969a0a_0_902"/>
          <p:cNvSpPr/>
          <p:nvPr/>
        </p:nvSpPr>
        <p:spPr>
          <a:xfrm>
            <a:off x="1373113" y="4678800"/>
            <a:ext cx="72558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*.[sb]am</a:t>
            </a:r>
            <a:endParaRPr sz="2400">
              <a:solidFill>
                <a:srgbClr val="0097A7"/>
              </a:solidFill>
              <a:latin typeface="Consolas"/>
              <a:ea typeface="Consolas"/>
              <a:cs typeface="Consolas"/>
              <a:sym typeface="Consolas"/>
            </a:endParaRPr>
          </a:p>
        </p:txBody>
      </p:sp>
      <p:sp>
        <p:nvSpPr>
          <p:cNvPr id="1713" name="Google Shape;1713;g3160d969a0a_0_902"/>
          <p:cNvSpPr/>
          <p:nvPr/>
        </p:nvSpPr>
        <p:spPr>
          <a:xfrm>
            <a:off x="1924050" y="55202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714" name="Google Shape;1714;g3160d969a0a_0_902"/>
          <p:cNvSpPr/>
          <p:nvPr/>
        </p:nvSpPr>
        <p:spPr>
          <a:xfrm>
            <a:off x="3109384" y="55202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715" name="Google Shape;1715;g3160d969a0a_0_902"/>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0" name="Shape 1720"/>
        <p:cNvGrpSpPr/>
        <p:nvPr/>
      </p:nvGrpSpPr>
      <p:grpSpPr>
        <a:xfrm>
          <a:off x="0" y="0"/>
          <a:ext cx="0" cy="0"/>
          <a:chOff x="0" y="0"/>
          <a:chExt cx="0" cy="0"/>
        </a:xfrm>
      </p:grpSpPr>
      <p:sp>
        <p:nvSpPr>
          <p:cNvPr id="1721" name="Google Shape;1721;g3160d969a0a_0_924"/>
          <p:cNvSpPr/>
          <p:nvPr/>
        </p:nvSpPr>
        <p:spPr>
          <a:xfrm>
            <a:off x="1373113" y="2983267"/>
            <a:ext cx="7255725" cy="1283583"/>
          </a:xfrm>
          <a:prstGeom prst="flowChartPunchedCard">
            <a:avLst/>
          </a:prstGeom>
          <a:no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722" name="Google Shape;1722;g3160d969a0a_0_924"/>
          <p:cNvSpPr/>
          <p:nvPr/>
        </p:nvSpPr>
        <p:spPr>
          <a:xfrm>
            <a:off x="392514" y="1373771"/>
            <a:ext cx="8475000" cy="1839300"/>
          </a:xfrm>
          <a:prstGeom prst="rect">
            <a:avLst/>
          </a:prstGeom>
          <a:noFill/>
          <a:ln>
            <a:noFill/>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None/>
            </a:pPr>
            <a:r>
              <a:t/>
            </a:r>
            <a:endParaRPr sz="1600"/>
          </a:p>
          <a:p>
            <a:pPr indent="0" lvl="0" marL="0" marR="0" rtl="0" algn="l">
              <a:lnSpc>
                <a:spcPct val="100000"/>
              </a:lnSpc>
              <a:spcBef>
                <a:spcPts val="0"/>
              </a:spcBef>
              <a:spcAft>
                <a:spcPts val="0"/>
              </a:spcAft>
              <a:buNone/>
            </a:pPr>
            <a:r>
              <a:t/>
            </a:r>
            <a:endParaRPr b="1" i="0" sz="2100" u="none" cap="none" strike="noStrike">
              <a:solidFill>
                <a:srgbClr val="FF9623"/>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just">
              <a:lnSpc>
                <a:spcPct val="104000"/>
              </a:lnSpc>
              <a:spcBef>
                <a:spcPts val="0"/>
              </a:spcBef>
              <a:spcAft>
                <a:spcPts val="0"/>
              </a:spcAft>
              <a:buClr>
                <a:srgbClr val="000000"/>
              </a:buClr>
              <a:buSzPts val="2400"/>
              <a:buFont typeface="Calibri"/>
              <a:buNone/>
            </a:pPr>
            <a:r>
              <a:t/>
            </a:r>
            <a:endParaRPr b="1" i="0" sz="2400" u="none" cap="none" strike="noStrike">
              <a:solidFill>
                <a:srgbClr val="31859C"/>
              </a:solidFill>
              <a:latin typeface="Calibri"/>
              <a:ea typeface="Calibri"/>
              <a:cs typeface="Calibri"/>
              <a:sym typeface="Calibri"/>
            </a:endParaRPr>
          </a:p>
        </p:txBody>
      </p:sp>
      <p:sp>
        <p:nvSpPr>
          <p:cNvPr id="1723" name="Google Shape;1723;g3160d969a0a_0_924"/>
          <p:cNvSpPr/>
          <p:nvPr/>
        </p:nvSpPr>
        <p:spPr>
          <a:xfrm>
            <a:off x="1118425" y="1484817"/>
            <a:ext cx="1994400" cy="972000"/>
          </a:xfrm>
          <a:prstGeom prst="rect">
            <a:avLst/>
          </a:prstGeom>
          <a:noFill/>
          <a:ln>
            <a:noFill/>
          </a:ln>
        </p:spPr>
        <p:txBody>
          <a:bodyPr anchorCtr="0" anchor="t" bIns="50925" lIns="101825" spcFirstLastPara="1" rIns="101825" wrap="square" tIns="50925">
            <a:noAutofit/>
          </a:bodyPr>
          <a:lstStyle/>
          <a:p>
            <a:pPr indent="0" lvl="0" marL="0" marR="0" rtl="0" algn="l">
              <a:lnSpc>
                <a:spcPct val="115000"/>
              </a:lnSpc>
              <a:spcBef>
                <a:spcPts val="0"/>
              </a:spcBef>
              <a:spcAft>
                <a:spcPts val="0"/>
              </a:spcAft>
              <a:buClr>
                <a:srgbClr val="31859C"/>
              </a:buClr>
              <a:buSzPts val="700"/>
              <a:buFont typeface="Calibri"/>
              <a:buNone/>
            </a:pPr>
            <a:r>
              <a:rPr b="1" lang="en-US" sz="2000">
                <a:solidFill>
                  <a:srgbClr val="1155CC"/>
                </a:solidFill>
                <a:latin typeface="Calibri"/>
                <a:ea typeface="Calibri"/>
                <a:cs typeface="Calibri"/>
                <a:sym typeface="Calibri"/>
              </a:rPr>
              <a:t>Square Brackets</a:t>
            </a:r>
            <a:endParaRPr b="1" i="0" sz="2000" u="none" cap="none" strike="noStrike">
              <a:solidFill>
                <a:srgbClr val="1155CC"/>
              </a:solidFill>
              <a:latin typeface="Calibri"/>
              <a:ea typeface="Calibri"/>
              <a:cs typeface="Calibri"/>
              <a:sym typeface="Calibri"/>
            </a:endParaRPr>
          </a:p>
          <a:p>
            <a:pPr indent="0" lvl="0" marL="0" marR="0" rtl="0" algn="just">
              <a:lnSpc>
                <a:spcPct val="104000"/>
              </a:lnSpc>
              <a:spcBef>
                <a:spcPts val="0"/>
              </a:spcBef>
              <a:spcAft>
                <a:spcPts val="0"/>
              </a:spcAft>
              <a:buClr>
                <a:schemeClr val="dk1"/>
              </a:buClr>
              <a:buSzPts val="2400"/>
              <a:buFont typeface="Calibri"/>
              <a:buNone/>
            </a:pPr>
            <a:r>
              <a:t/>
            </a:r>
            <a:endParaRPr b="1" i="0" sz="2000" u="none" cap="none" strike="noStrike">
              <a:solidFill>
                <a:srgbClr val="31859C"/>
              </a:solidFill>
              <a:latin typeface="Calibri"/>
              <a:ea typeface="Calibri"/>
              <a:cs typeface="Calibri"/>
              <a:sym typeface="Calibri"/>
            </a:endParaRPr>
          </a:p>
        </p:txBody>
      </p:sp>
      <p:sp>
        <p:nvSpPr>
          <p:cNvPr id="1724" name="Google Shape;1724;g3160d969a0a_0_924"/>
          <p:cNvSpPr txBox="1"/>
          <p:nvPr/>
        </p:nvSpPr>
        <p:spPr>
          <a:xfrm>
            <a:off x="2913400" y="1467017"/>
            <a:ext cx="5753700" cy="10263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r>
              <a:rPr lang="en-US" sz="2000">
                <a:solidFill>
                  <a:srgbClr val="3A3A3A"/>
                </a:solidFill>
                <a:highlight>
                  <a:srgbClr val="FFFFFF"/>
                </a:highlight>
                <a:latin typeface="Calibri"/>
                <a:ea typeface="Calibri"/>
                <a:cs typeface="Calibri"/>
                <a:sym typeface="Calibri"/>
              </a:rPr>
              <a:t>an represent any of the characters enclosed in the brackets.</a:t>
            </a:r>
            <a:endParaRPr sz="2000">
              <a:solidFill>
                <a:srgbClr val="3A3A3A"/>
              </a:solidFill>
              <a:highlight>
                <a:srgbClr val="FFFFFF"/>
              </a:highlight>
              <a:latin typeface="Calibri"/>
              <a:ea typeface="Calibri"/>
              <a:cs typeface="Calibri"/>
              <a:sym typeface="Calibri"/>
            </a:endParaRPr>
          </a:p>
          <a:p>
            <a:pPr indent="0" lvl="0" marL="0" rtl="0" algn="just">
              <a:lnSpc>
                <a:spcPct val="115000"/>
              </a:lnSpc>
              <a:spcBef>
                <a:spcPts val="0"/>
              </a:spcBef>
              <a:spcAft>
                <a:spcPts val="0"/>
              </a:spcAft>
              <a:buNone/>
            </a:pPr>
            <a:r>
              <a:t/>
            </a:r>
            <a:endParaRPr sz="2000">
              <a:solidFill>
                <a:srgbClr val="3A3A3A"/>
              </a:solidFill>
              <a:highlight>
                <a:srgbClr val="FFFFFF"/>
              </a:highlight>
              <a:latin typeface="Calibri"/>
              <a:ea typeface="Calibri"/>
              <a:cs typeface="Calibri"/>
              <a:sym typeface="Calibri"/>
            </a:endParaRPr>
          </a:p>
        </p:txBody>
      </p:sp>
      <p:sp>
        <p:nvSpPr>
          <p:cNvPr id="1725" name="Google Shape;1725;g3160d969a0a_0_924"/>
          <p:cNvSpPr/>
          <p:nvPr/>
        </p:nvSpPr>
        <p:spPr>
          <a:xfrm>
            <a:off x="1428750" y="3346702"/>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KYVF-01.R2.fastq</a:t>
            </a:r>
            <a:endParaRPr i="0" sz="1600" u="none" cap="none" strike="noStrike">
              <a:solidFill>
                <a:srgbClr val="434343"/>
              </a:solidFill>
              <a:latin typeface="Consolas"/>
              <a:ea typeface="Consolas"/>
              <a:cs typeface="Consolas"/>
              <a:sym typeface="Consolas"/>
            </a:endParaRPr>
          </a:p>
        </p:txBody>
      </p:sp>
      <p:pic>
        <p:nvPicPr>
          <p:cNvPr id="1726" name="Google Shape;1726;g3160d969a0a_0_924"/>
          <p:cNvPicPr preferRelativeResize="0"/>
          <p:nvPr/>
        </p:nvPicPr>
        <p:blipFill rotWithShape="1">
          <a:blip r:embed="rId3">
            <a:alphaModFix/>
          </a:blip>
          <a:srcRect b="0" l="0" r="0" t="0"/>
          <a:stretch/>
        </p:blipFill>
        <p:spPr>
          <a:xfrm>
            <a:off x="565838" y="3283732"/>
            <a:ext cx="728988" cy="728988"/>
          </a:xfrm>
          <a:prstGeom prst="rect">
            <a:avLst/>
          </a:prstGeom>
          <a:noFill/>
          <a:ln>
            <a:noFill/>
          </a:ln>
        </p:spPr>
      </p:pic>
      <p:sp>
        <p:nvSpPr>
          <p:cNvPr id="1727" name="Google Shape;1727;g3160d969a0a_0_924"/>
          <p:cNvSpPr/>
          <p:nvPr/>
        </p:nvSpPr>
        <p:spPr>
          <a:xfrm>
            <a:off x="3731683" y="3369713"/>
            <a:ext cx="23028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KYVF-02.R1.fastq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KYVF-02.R2.fastq</a:t>
            </a:r>
            <a:endParaRPr i="0" sz="1600" u="none" cap="none" strike="noStrike">
              <a:solidFill>
                <a:srgbClr val="434343"/>
              </a:solidFill>
              <a:latin typeface="Consolas"/>
              <a:ea typeface="Consolas"/>
              <a:cs typeface="Consolas"/>
              <a:sym typeface="Consolas"/>
            </a:endParaRPr>
          </a:p>
        </p:txBody>
      </p:sp>
      <p:sp>
        <p:nvSpPr>
          <p:cNvPr id="1728" name="Google Shape;1728;g3160d969a0a_0_924"/>
          <p:cNvSpPr/>
          <p:nvPr/>
        </p:nvSpPr>
        <p:spPr>
          <a:xfrm>
            <a:off x="7338484" y="33358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ZO16.fastq</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729" name="Google Shape;1729;g3160d969a0a_0_924"/>
          <p:cNvSpPr/>
          <p:nvPr/>
        </p:nvSpPr>
        <p:spPr>
          <a:xfrm>
            <a:off x="5924550" y="33358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730" name="Google Shape;1730;g3160d969a0a_0_924"/>
          <p:cNvSpPr/>
          <p:nvPr/>
        </p:nvSpPr>
        <p:spPr>
          <a:xfrm>
            <a:off x="1373113" y="4678800"/>
            <a:ext cx="2677200" cy="858600"/>
          </a:xfrm>
          <a:prstGeom prst="roundRect">
            <a:avLst>
              <a:gd fmla="val 16667" name="adj"/>
            </a:avLst>
          </a:prstGeom>
          <a:solidFill>
            <a:schemeClr val="lt1"/>
          </a:solidFill>
          <a:ln>
            <a:noFill/>
          </a:ln>
        </p:spPr>
        <p:txBody>
          <a:bodyPr anchorCtr="0" anchor="ctr" bIns="50925" lIns="101825" spcFirstLastPara="1" rIns="101825" wrap="square" tIns="50925">
            <a:no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ls *.[sb]am</a:t>
            </a:r>
            <a:endParaRPr sz="2400">
              <a:solidFill>
                <a:srgbClr val="0097A7"/>
              </a:solidFill>
              <a:latin typeface="Consolas"/>
              <a:ea typeface="Consolas"/>
              <a:cs typeface="Consolas"/>
              <a:sym typeface="Consolas"/>
            </a:endParaRPr>
          </a:p>
        </p:txBody>
      </p:sp>
      <p:sp>
        <p:nvSpPr>
          <p:cNvPr id="1731" name="Google Shape;1731;g3160d969a0a_0_924"/>
          <p:cNvSpPr/>
          <p:nvPr/>
        </p:nvSpPr>
        <p:spPr>
          <a:xfrm>
            <a:off x="1924050" y="5520247"/>
            <a:ext cx="1767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KYVF.sam</a:t>
            </a:r>
            <a:endParaRPr i="0" sz="1600" u="none" cap="none" strike="noStrike">
              <a:solidFill>
                <a:srgbClr val="434343"/>
              </a:solidFill>
              <a:latin typeface="Consolas"/>
              <a:ea typeface="Consolas"/>
              <a:cs typeface="Consolas"/>
              <a:sym typeface="Consolas"/>
            </a:endParaRPr>
          </a:p>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KYVF.bam</a:t>
            </a:r>
            <a:endParaRPr i="0" sz="1600" u="none" cap="none" strike="noStrike">
              <a:solidFill>
                <a:srgbClr val="434343"/>
              </a:solidFill>
              <a:latin typeface="Consolas"/>
              <a:ea typeface="Consolas"/>
              <a:cs typeface="Consolas"/>
              <a:sym typeface="Consolas"/>
            </a:endParaRPr>
          </a:p>
        </p:txBody>
      </p:sp>
      <p:sp>
        <p:nvSpPr>
          <p:cNvPr id="1732" name="Google Shape;1732;g3160d969a0a_0_924"/>
          <p:cNvSpPr txBox="1"/>
          <p:nvPr/>
        </p:nvSpPr>
        <p:spPr>
          <a:xfrm>
            <a:off x="4804263" y="4803867"/>
            <a:ext cx="2534400" cy="471900"/>
          </a:xfrm>
          <a:prstGeom prst="rect">
            <a:avLst/>
          </a:prstGeom>
          <a:solidFill>
            <a:schemeClr val="lt1"/>
          </a:solidFill>
          <a:ln>
            <a:noFill/>
          </a:ln>
        </p:spPr>
        <p:txBody>
          <a:bodyPr anchorCtr="0" anchor="ctr" bIns="50800" lIns="50800" spcFirstLastPara="1" rIns="50800" wrap="square" tIns="50800">
            <a:spAutoFit/>
          </a:bodyPr>
          <a:lstStyle/>
          <a:p>
            <a:pPr indent="0" lvl="1" marL="0" marR="0" rtl="0" algn="just">
              <a:lnSpc>
                <a:spcPct val="104000"/>
              </a:lnSpc>
              <a:spcBef>
                <a:spcPts val="0"/>
              </a:spcBef>
              <a:spcAft>
                <a:spcPts val="0"/>
              </a:spcAft>
              <a:buClr>
                <a:srgbClr val="000000"/>
              </a:buClr>
              <a:buSzPts val="2400"/>
              <a:buFont typeface="Arial"/>
              <a:buNone/>
            </a:pPr>
            <a:r>
              <a:rPr b="1" lang="en-US" sz="2400">
                <a:solidFill>
                  <a:srgbClr val="0097A7"/>
                </a:solidFill>
                <a:latin typeface="Consolas"/>
                <a:ea typeface="Consolas"/>
                <a:cs typeface="Consolas"/>
                <a:sym typeface="Consolas"/>
              </a:rPr>
              <a:t>⇔ ls *.[!f]*</a:t>
            </a:r>
            <a:endParaRPr b="1" sz="2400">
              <a:solidFill>
                <a:srgbClr val="0097A7"/>
              </a:solidFill>
              <a:latin typeface="Consolas"/>
              <a:ea typeface="Consolas"/>
              <a:cs typeface="Consolas"/>
              <a:sym typeface="Consolas"/>
            </a:endParaRPr>
          </a:p>
        </p:txBody>
      </p:sp>
      <p:sp>
        <p:nvSpPr>
          <p:cNvPr id="1733" name="Google Shape;1733;g3160d969a0a_0_924"/>
          <p:cNvSpPr/>
          <p:nvPr/>
        </p:nvSpPr>
        <p:spPr>
          <a:xfrm>
            <a:off x="3109384" y="5520247"/>
            <a:ext cx="1674300" cy="800100"/>
          </a:xfrm>
          <a:prstGeom prst="rect">
            <a:avLst/>
          </a:prstGeom>
          <a:noFill/>
          <a:ln>
            <a:noFill/>
          </a:ln>
        </p:spPr>
        <p:txBody>
          <a:bodyPr anchorCtr="0" anchor="t" bIns="50925" lIns="101825" spcFirstLastPara="1" rIns="101825" wrap="square" tIns="50925">
            <a:noAutofit/>
          </a:bodyPr>
          <a:lstStyle/>
          <a:p>
            <a:pPr indent="0" lvl="0" marL="0" marR="0" rtl="0" algn="just">
              <a:lnSpc>
                <a:spcPct val="104000"/>
              </a:lnSpc>
              <a:spcBef>
                <a:spcPts val="0"/>
              </a:spcBef>
              <a:spcAft>
                <a:spcPts val="0"/>
              </a:spcAft>
              <a:buClr>
                <a:schemeClr val="dk1"/>
              </a:buClr>
              <a:buSzPts val="700"/>
              <a:buFont typeface="Calibri"/>
              <a:buNone/>
            </a:pPr>
            <a:r>
              <a:rPr i="0" lang="en-US" sz="1600" u="none" cap="none" strike="noStrike">
                <a:solidFill>
                  <a:srgbClr val="434343"/>
                </a:solidFill>
                <a:latin typeface="Consolas"/>
                <a:ea typeface="Consolas"/>
                <a:cs typeface="Consolas"/>
                <a:sym typeface="Consolas"/>
              </a:rPr>
              <a:t>ZO16.bam</a:t>
            </a:r>
            <a:endParaRPr i="0" sz="1600" u="none" cap="none" strike="noStrike">
              <a:solidFill>
                <a:srgbClr val="434343"/>
              </a:solidFill>
              <a:latin typeface="Consolas"/>
              <a:ea typeface="Consolas"/>
              <a:cs typeface="Consolas"/>
              <a:sym typeface="Consolas"/>
            </a:endParaRPr>
          </a:p>
        </p:txBody>
      </p:sp>
      <p:sp>
        <p:nvSpPr>
          <p:cNvPr id="1734" name="Google Shape;1734;g3160d969a0a_0_92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The “[]” wildcard</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6"/>
          <p:cNvSpPr/>
          <p:nvPr/>
        </p:nvSpPr>
        <p:spPr>
          <a:xfrm>
            <a:off x="1371600" y="2733675"/>
            <a:ext cx="7772400" cy="9891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750"/>
              <a:buFont typeface="Calibri"/>
              <a:buNone/>
            </a:pPr>
            <a:r>
              <a:rPr b="1" i="0" lang="en-US" sz="4800" u="none" cap="none" strike="noStrike">
                <a:solidFill>
                  <a:schemeClr val="lt1"/>
                </a:solidFill>
                <a:latin typeface="Calibri"/>
                <a:ea typeface="Calibri"/>
                <a:cs typeface="Calibri"/>
                <a:sym typeface="Calibri"/>
              </a:rPr>
              <a:t>Introduction</a:t>
            </a:r>
            <a:endParaRPr b="1" i="0" sz="4800" u="none" cap="none" strike="noStrike">
              <a:solidFill>
                <a:schemeClr val="lt1"/>
              </a:solidFill>
              <a:latin typeface="Calibri"/>
              <a:ea typeface="Calibri"/>
              <a:cs typeface="Calibri"/>
              <a:sym typeface="Calibri"/>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8" name="Shape 1738"/>
        <p:cNvGrpSpPr/>
        <p:nvPr/>
      </p:nvGrpSpPr>
      <p:grpSpPr>
        <a:xfrm>
          <a:off x="0" y="0"/>
          <a:ext cx="0" cy="0"/>
          <a:chOff x="0" y="0"/>
          <a:chExt cx="0" cy="0"/>
        </a:xfrm>
      </p:grpSpPr>
      <p:pic>
        <p:nvPicPr>
          <p:cNvPr id="1739" name="Google Shape;1739;g3160d969a0a_0_947"/>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1740" name="Google Shape;1740;g3160d969a0a_0_947"/>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1741" name="Google Shape;1741;g3160d969a0a_0_947"/>
          <p:cNvSpPr/>
          <p:nvPr/>
        </p:nvSpPr>
        <p:spPr>
          <a:xfrm>
            <a:off x="1371600" y="2934675"/>
            <a:ext cx="7018800" cy="7080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wildcards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1742" name="Google Shape;1742;g3160d969a0a_0_947"/>
          <p:cNvSpPr/>
          <p:nvPr/>
        </p:nvSpPr>
        <p:spPr>
          <a:xfrm>
            <a:off x="6687150" y="1416175"/>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 []</a:t>
            </a:r>
            <a:endParaRPr b="1" i="0" sz="2200" u="none" cap="none" strike="noStrike">
              <a:solidFill>
                <a:schemeClr val="accent4"/>
              </a:solidFill>
              <a:latin typeface="Calibri"/>
              <a:ea typeface="Calibri"/>
              <a:cs typeface="Calibri"/>
              <a:sym typeface="Calibri"/>
            </a:endParaRPr>
          </a:p>
        </p:txBody>
      </p:sp>
      <p:sp>
        <p:nvSpPr>
          <p:cNvPr id="1743" name="Google Shape;1743;g3160d969a0a_0_94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8" name="Shape 1748"/>
        <p:cNvGrpSpPr/>
        <p:nvPr/>
      </p:nvGrpSpPr>
      <p:grpSpPr>
        <a:xfrm>
          <a:off x="0" y="0"/>
          <a:ext cx="0" cy="0"/>
          <a:chOff x="0" y="0"/>
          <a:chExt cx="0" cy="0"/>
        </a:xfrm>
      </p:grpSpPr>
      <p:sp>
        <p:nvSpPr>
          <p:cNvPr id="1749" name="Google Shape;1749;g314ca7baa40_0_1273"/>
          <p:cNvSpPr/>
          <p:nvPr/>
        </p:nvSpPr>
        <p:spPr>
          <a:xfrm>
            <a:off x="1371600" y="2649750"/>
            <a:ext cx="7772400" cy="15585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lang="en-US" sz="4800">
                <a:solidFill>
                  <a:srgbClr val="FFFFFF"/>
                </a:solidFill>
                <a:latin typeface="Calibri"/>
                <a:ea typeface="Calibri"/>
                <a:cs typeface="Calibri"/>
                <a:sym typeface="Calibri"/>
              </a:rPr>
              <a:t>Remote server</a:t>
            </a:r>
            <a:endParaRPr b="1" i="0" sz="4800" u="none" cap="none" strike="noStrike">
              <a:solidFill>
                <a:srgbClr val="FFFFFF"/>
              </a:solidFill>
              <a:latin typeface="Calibri"/>
              <a:ea typeface="Calibri"/>
              <a:cs typeface="Calibri"/>
              <a:sym typeface="Calibri"/>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4" name="Shape 1754"/>
        <p:cNvGrpSpPr/>
        <p:nvPr/>
      </p:nvGrpSpPr>
      <p:grpSpPr>
        <a:xfrm>
          <a:off x="0" y="0"/>
          <a:ext cx="0" cy="0"/>
          <a:chOff x="0" y="0"/>
          <a:chExt cx="0" cy="0"/>
        </a:xfrm>
      </p:grpSpPr>
      <p:sp>
        <p:nvSpPr>
          <p:cNvPr id="1755" name="Google Shape;1755;g314ca7baa40_0_1121"/>
          <p:cNvSpPr/>
          <p:nvPr/>
        </p:nvSpPr>
        <p:spPr>
          <a:xfrm>
            <a:off x="506650" y="2530100"/>
            <a:ext cx="4964700" cy="2969700"/>
          </a:xfrm>
          <a:prstGeom prst="roundRect">
            <a:avLst>
              <a:gd fmla="val 16667" name="adj"/>
            </a:avLst>
          </a:prstGeom>
          <a:noFill/>
          <a:ln cap="flat" cmpd="sng" w="9525">
            <a:solidFill>
              <a:schemeClr val="dk2"/>
            </a:solidFill>
            <a:prstDash val="dot"/>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pic>
        <p:nvPicPr>
          <p:cNvPr descr="download.jpg" id="1756" name="Google Shape;1756;g314ca7baa40_0_1121"/>
          <p:cNvPicPr preferRelativeResize="0"/>
          <p:nvPr/>
        </p:nvPicPr>
        <p:blipFill rotWithShape="1">
          <a:blip r:embed="rId3">
            <a:alphaModFix/>
          </a:blip>
          <a:srcRect b="0" l="0" r="0" t="0"/>
          <a:stretch/>
        </p:blipFill>
        <p:spPr>
          <a:xfrm>
            <a:off x="545543" y="1648494"/>
            <a:ext cx="551756" cy="413285"/>
          </a:xfrm>
          <a:prstGeom prst="rect">
            <a:avLst/>
          </a:prstGeom>
          <a:noFill/>
          <a:ln>
            <a:noFill/>
          </a:ln>
        </p:spPr>
      </p:pic>
      <p:pic>
        <p:nvPicPr>
          <p:cNvPr descr="download.jpg" id="1757" name="Google Shape;1757;g314ca7baa40_0_1121"/>
          <p:cNvPicPr preferRelativeResize="0"/>
          <p:nvPr/>
        </p:nvPicPr>
        <p:blipFill rotWithShape="1">
          <a:blip r:embed="rId4">
            <a:alphaModFix/>
          </a:blip>
          <a:srcRect b="0" l="0" r="0" t="0"/>
          <a:stretch/>
        </p:blipFill>
        <p:spPr>
          <a:xfrm>
            <a:off x="2803475" y="2905750"/>
            <a:ext cx="1012150" cy="1012150"/>
          </a:xfrm>
          <a:prstGeom prst="rect">
            <a:avLst/>
          </a:prstGeom>
          <a:noFill/>
          <a:ln>
            <a:noFill/>
          </a:ln>
        </p:spPr>
      </p:pic>
      <p:cxnSp>
        <p:nvCxnSpPr>
          <p:cNvPr id="1758" name="Google Shape;1758;g314ca7baa40_0_1121"/>
          <p:cNvCxnSpPr/>
          <p:nvPr/>
        </p:nvCxnSpPr>
        <p:spPr>
          <a:xfrm>
            <a:off x="1350738" y="3351933"/>
            <a:ext cx="1281600" cy="238500"/>
          </a:xfrm>
          <a:prstGeom prst="straightConnector1">
            <a:avLst/>
          </a:prstGeom>
          <a:noFill/>
          <a:ln cap="flat" cmpd="sng" w="19050">
            <a:solidFill>
              <a:srgbClr val="FFAB40"/>
            </a:solidFill>
            <a:prstDash val="dot"/>
            <a:round/>
            <a:headEnd len="sm" w="sm" type="none"/>
            <a:tailEnd len="sm" w="sm" type="triangle"/>
          </a:ln>
          <a:effectLst>
            <a:outerShdw blurRad="40000" rotWithShape="0" dir="5400000" dist="20000">
              <a:srgbClr val="000000">
                <a:alpha val="37650"/>
              </a:srgbClr>
            </a:outerShdw>
          </a:effectLst>
        </p:spPr>
      </p:cxnSp>
      <p:sp>
        <p:nvSpPr>
          <p:cNvPr id="1759" name="Google Shape;1759;g314ca7baa40_0_1121"/>
          <p:cNvSpPr txBox="1"/>
          <p:nvPr/>
        </p:nvSpPr>
        <p:spPr>
          <a:xfrm>
            <a:off x="1097300" y="1709117"/>
            <a:ext cx="6872100" cy="879300"/>
          </a:xfrm>
          <a:prstGeom prst="rect">
            <a:avLst/>
          </a:prstGeom>
          <a:noFill/>
          <a:ln>
            <a:noFill/>
          </a:ln>
        </p:spPr>
        <p:txBody>
          <a:bodyPr anchorCtr="0" anchor="t" bIns="50925" lIns="101825" spcFirstLastPara="1" rIns="101825" wrap="square" tIns="50925">
            <a:noAutofit/>
          </a:bodyPr>
          <a:lstStyle/>
          <a:p>
            <a:pPr indent="0" lvl="0" marL="0" marR="0" rtl="0" algn="just">
              <a:spcBef>
                <a:spcPts val="0"/>
              </a:spcBef>
              <a:spcAft>
                <a:spcPts val="0"/>
              </a:spcAft>
              <a:buNone/>
            </a:pPr>
            <a:r>
              <a:rPr lang="en-US" sz="2000">
                <a:solidFill>
                  <a:schemeClr val="dk1"/>
                </a:solidFill>
                <a:latin typeface="Calibri"/>
                <a:ea typeface="Calibri"/>
                <a:cs typeface="Calibri"/>
                <a:sym typeface="Calibri"/>
              </a:rPr>
              <a:t>Connect </a:t>
            </a:r>
            <a:r>
              <a:rPr lang="en-US" sz="2000">
                <a:solidFill>
                  <a:schemeClr val="dk1"/>
                </a:solidFill>
                <a:latin typeface="Calibri"/>
                <a:ea typeface="Calibri"/>
                <a:cs typeface="Calibri"/>
                <a:sym typeface="Calibri"/>
              </a:rPr>
              <a:t> a remote server from your computer with the </a:t>
            </a:r>
            <a:r>
              <a:rPr b="1" i="1" lang="en-US" sz="2000">
                <a:solidFill>
                  <a:srgbClr val="FF9623"/>
                </a:solidFill>
                <a:latin typeface="Calibri"/>
                <a:ea typeface="Calibri"/>
                <a:cs typeface="Calibri"/>
                <a:sym typeface="Calibri"/>
              </a:rPr>
              <a:t>ssh protocol</a:t>
            </a:r>
            <a:endParaRPr sz="2000">
              <a:solidFill>
                <a:srgbClr val="31859B"/>
              </a:solidFill>
              <a:latin typeface="Calibri"/>
              <a:ea typeface="Calibri"/>
              <a:cs typeface="Calibri"/>
              <a:sym typeface="Calibri"/>
            </a:endParaRPr>
          </a:p>
          <a:p>
            <a:pPr indent="0" lvl="0" marL="0" marR="0" rtl="0" algn="just">
              <a:spcBef>
                <a:spcPts val="0"/>
              </a:spcBef>
              <a:spcAft>
                <a:spcPts val="0"/>
              </a:spcAft>
              <a:buNone/>
            </a:pPr>
            <a:r>
              <a:t/>
            </a:r>
            <a:endParaRPr sz="2100">
              <a:latin typeface="Calibri"/>
              <a:ea typeface="Calibri"/>
              <a:cs typeface="Calibri"/>
              <a:sym typeface="Calibri"/>
            </a:endParaRPr>
          </a:p>
        </p:txBody>
      </p:sp>
      <p:sp>
        <p:nvSpPr>
          <p:cNvPr id="1760" name="Google Shape;1760;g314ca7baa40_0_1121"/>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pic>
        <p:nvPicPr>
          <p:cNvPr id="1761" name="Google Shape;1761;g314ca7baa40_0_1121"/>
          <p:cNvPicPr preferRelativeResize="0"/>
          <p:nvPr/>
        </p:nvPicPr>
        <p:blipFill>
          <a:blip r:embed="rId5">
            <a:alphaModFix/>
          </a:blip>
          <a:stretch>
            <a:fillRect/>
          </a:stretch>
        </p:blipFill>
        <p:spPr>
          <a:xfrm>
            <a:off x="3880131" y="3080167"/>
            <a:ext cx="1450463" cy="970076"/>
          </a:xfrm>
          <a:prstGeom prst="rect">
            <a:avLst/>
          </a:prstGeom>
          <a:noFill/>
          <a:ln>
            <a:noFill/>
          </a:ln>
        </p:spPr>
      </p:pic>
      <p:pic>
        <p:nvPicPr>
          <p:cNvPr id="1762" name="Google Shape;1762;g314ca7baa40_0_1121"/>
          <p:cNvPicPr preferRelativeResize="0"/>
          <p:nvPr/>
        </p:nvPicPr>
        <p:blipFill>
          <a:blip r:embed="rId6">
            <a:alphaModFix/>
          </a:blip>
          <a:stretch>
            <a:fillRect/>
          </a:stretch>
        </p:blipFill>
        <p:spPr>
          <a:xfrm>
            <a:off x="816125" y="2828263"/>
            <a:ext cx="296397" cy="296417"/>
          </a:xfrm>
          <a:prstGeom prst="rect">
            <a:avLst/>
          </a:prstGeom>
          <a:noFill/>
          <a:ln>
            <a:noFill/>
          </a:ln>
        </p:spPr>
      </p:pic>
      <p:sp>
        <p:nvSpPr>
          <p:cNvPr id="1763" name="Google Shape;1763;g314ca7baa40_0_1121"/>
          <p:cNvSpPr txBox="1"/>
          <p:nvPr/>
        </p:nvSpPr>
        <p:spPr>
          <a:xfrm>
            <a:off x="1716113" y="3319300"/>
            <a:ext cx="399000" cy="225900"/>
          </a:xfrm>
          <a:prstGeom prst="rect">
            <a:avLst/>
          </a:prstGeom>
          <a:solidFill>
            <a:srgbClr val="FFAB40"/>
          </a:solid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FFFFFF"/>
                </a:solidFill>
              </a:rPr>
              <a:t>ssh</a:t>
            </a:r>
            <a:endParaRPr b="1" sz="800">
              <a:solidFill>
                <a:srgbClr val="FFFFFF"/>
              </a:solidFill>
            </a:endParaRPr>
          </a:p>
        </p:txBody>
      </p:sp>
      <p:sp>
        <p:nvSpPr>
          <p:cNvPr id="1764" name="Google Shape;1764;g314ca7baa40_0_1121"/>
          <p:cNvSpPr txBox="1"/>
          <p:nvPr/>
        </p:nvSpPr>
        <p:spPr>
          <a:xfrm>
            <a:off x="612987" y="3199533"/>
            <a:ext cx="678600" cy="2259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666666"/>
                </a:solidFill>
              </a:rPr>
              <a:t>Maria’ PC</a:t>
            </a:r>
            <a:endParaRPr b="1" sz="800">
              <a:solidFill>
                <a:srgbClr val="666666"/>
              </a:solidFill>
            </a:endParaRPr>
          </a:p>
        </p:txBody>
      </p:sp>
      <p:sp>
        <p:nvSpPr>
          <p:cNvPr id="1765" name="Google Shape;1765;g314ca7baa40_0_1121"/>
          <p:cNvSpPr txBox="1"/>
          <p:nvPr/>
        </p:nvSpPr>
        <p:spPr>
          <a:xfrm>
            <a:off x="2787075" y="4351500"/>
            <a:ext cx="1012200" cy="2259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666666"/>
                </a:solidFill>
              </a:rPr>
              <a:t>REMOTE SERVER</a:t>
            </a:r>
            <a:endParaRPr b="1" sz="800">
              <a:solidFill>
                <a:srgbClr val="666666"/>
              </a:solidFill>
            </a:endParaRPr>
          </a:p>
        </p:txBody>
      </p:sp>
      <p:pic>
        <p:nvPicPr>
          <p:cNvPr id="1766" name="Google Shape;1766;g314ca7baa40_0_1121"/>
          <p:cNvPicPr preferRelativeResize="0"/>
          <p:nvPr/>
        </p:nvPicPr>
        <p:blipFill>
          <a:blip r:embed="rId6">
            <a:alphaModFix/>
          </a:blip>
          <a:stretch>
            <a:fillRect/>
          </a:stretch>
        </p:blipFill>
        <p:spPr>
          <a:xfrm>
            <a:off x="816125" y="3742663"/>
            <a:ext cx="296397" cy="296417"/>
          </a:xfrm>
          <a:prstGeom prst="rect">
            <a:avLst/>
          </a:prstGeom>
          <a:noFill/>
          <a:ln>
            <a:noFill/>
          </a:ln>
        </p:spPr>
      </p:pic>
      <p:pic>
        <p:nvPicPr>
          <p:cNvPr id="1767" name="Google Shape;1767;g314ca7baa40_0_1121"/>
          <p:cNvPicPr preferRelativeResize="0"/>
          <p:nvPr/>
        </p:nvPicPr>
        <p:blipFill>
          <a:blip r:embed="rId6">
            <a:alphaModFix/>
          </a:blip>
          <a:stretch>
            <a:fillRect/>
          </a:stretch>
        </p:blipFill>
        <p:spPr>
          <a:xfrm>
            <a:off x="816125" y="4606263"/>
            <a:ext cx="296397" cy="296417"/>
          </a:xfrm>
          <a:prstGeom prst="rect">
            <a:avLst/>
          </a:prstGeom>
          <a:noFill/>
          <a:ln>
            <a:noFill/>
          </a:ln>
        </p:spPr>
      </p:pic>
      <p:cxnSp>
        <p:nvCxnSpPr>
          <p:cNvPr id="1768" name="Google Shape;1768;g314ca7baa40_0_1121"/>
          <p:cNvCxnSpPr/>
          <p:nvPr/>
        </p:nvCxnSpPr>
        <p:spPr>
          <a:xfrm flipH="1" rot="10800000">
            <a:off x="1351500" y="3981083"/>
            <a:ext cx="1281000" cy="3000"/>
          </a:xfrm>
          <a:prstGeom prst="straightConnector1">
            <a:avLst/>
          </a:prstGeom>
          <a:noFill/>
          <a:ln cap="flat" cmpd="sng" w="19050">
            <a:solidFill>
              <a:srgbClr val="FFAB40"/>
            </a:solidFill>
            <a:prstDash val="dot"/>
            <a:round/>
            <a:headEnd len="sm" w="sm" type="none"/>
            <a:tailEnd len="sm" w="sm" type="triangle"/>
          </a:ln>
          <a:effectLst>
            <a:outerShdw blurRad="40000" rotWithShape="0" dir="5400000" dist="20000">
              <a:srgbClr val="000000">
                <a:alpha val="37650"/>
              </a:srgbClr>
            </a:outerShdw>
          </a:effectLst>
        </p:spPr>
      </p:cxnSp>
      <p:cxnSp>
        <p:nvCxnSpPr>
          <p:cNvPr id="1769" name="Google Shape;1769;g314ca7baa40_0_1121"/>
          <p:cNvCxnSpPr/>
          <p:nvPr/>
        </p:nvCxnSpPr>
        <p:spPr>
          <a:xfrm flipH="1" rot="10800000">
            <a:off x="1332175" y="4301742"/>
            <a:ext cx="1268400" cy="396900"/>
          </a:xfrm>
          <a:prstGeom prst="straightConnector1">
            <a:avLst/>
          </a:prstGeom>
          <a:noFill/>
          <a:ln cap="flat" cmpd="sng" w="19050">
            <a:solidFill>
              <a:srgbClr val="FFAB40"/>
            </a:solidFill>
            <a:prstDash val="dot"/>
            <a:round/>
            <a:headEnd len="sm" w="sm" type="none"/>
            <a:tailEnd len="sm" w="sm" type="triangle"/>
          </a:ln>
          <a:effectLst>
            <a:outerShdw blurRad="40000" rotWithShape="0" dir="5400000" dist="20000">
              <a:srgbClr val="000000">
                <a:alpha val="37650"/>
              </a:srgbClr>
            </a:outerShdw>
          </a:effectLst>
        </p:spPr>
      </p:cxnSp>
      <p:sp>
        <p:nvSpPr>
          <p:cNvPr id="1770" name="Google Shape;1770;g314ca7baa40_0_1121"/>
          <p:cNvSpPr txBox="1"/>
          <p:nvPr/>
        </p:nvSpPr>
        <p:spPr>
          <a:xfrm>
            <a:off x="1716113" y="3807492"/>
            <a:ext cx="399000" cy="225900"/>
          </a:xfrm>
          <a:prstGeom prst="rect">
            <a:avLst/>
          </a:prstGeom>
          <a:solidFill>
            <a:srgbClr val="FFAB40"/>
          </a:solid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FFFFFF"/>
                </a:solidFill>
              </a:rPr>
              <a:t>ssh</a:t>
            </a:r>
            <a:endParaRPr b="1" sz="800">
              <a:solidFill>
                <a:srgbClr val="FFFFFF"/>
              </a:solidFill>
            </a:endParaRPr>
          </a:p>
        </p:txBody>
      </p:sp>
      <p:sp>
        <p:nvSpPr>
          <p:cNvPr id="1771" name="Google Shape;1771;g314ca7baa40_0_1121"/>
          <p:cNvSpPr txBox="1"/>
          <p:nvPr/>
        </p:nvSpPr>
        <p:spPr>
          <a:xfrm>
            <a:off x="1716113" y="4368867"/>
            <a:ext cx="399000" cy="225900"/>
          </a:xfrm>
          <a:prstGeom prst="rect">
            <a:avLst/>
          </a:prstGeom>
          <a:solidFill>
            <a:srgbClr val="FFAB40"/>
          </a:solid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FFFFFF"/>
                </a:solidFill>
              </a:rPr>
              <a:t>ssh</a:t>
            </a:r>
            <a:endParaRPr b="1" sz="800">
              <a:solidFill>
                <a:srgbClr val="FFFFFF"/>
              </a:solidFill>
            </a:endParaRPr>
          </a:p>
        </p:txBody>
      </p:sp>
      <p:sp>
        <p:nvSpPr>
          <p:cNvPr id="1772" name="Google Shape;1772;g314ca7baa40_0_1121"/>
          <p:cNvSpPr txBox="1"/>
          <p:nvPr/>
        </p:nvSpPr>
        <p:spPr>
          <a:xfrm>
            <a:off x="625100" y="4131975"/>
            <a:ext cx="678600" cy="2259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666666"/>
                </a:solidFill>
              </a:rPr>
              <a:t>Julia’ PC</a:t>
            </a:r>
            <a:endParaRPr b="1" sz="800">
              <a:solidFill>
                <a:srgbClr val="666666"/>
              </a:solidFill>
            </a:endParaRPr>
          </a:p>
        </p:txBody>
      </p:sp>
      <p:sp>
        <p:nvSpPr>
          <p:cNvPr id="1773" name="Google Shape;1773;g314ca7baa40_0_1121"/>
          <p:cNvSpPr txBox="1"/>
          <p:nvPr/>
        </p:nvSpPr>
        <p:spPr>
          <a:xfrm>
            <a:off x="625100" y="4995575"/>
            <a:ext cx="678600" cy="348900"/>
          </a:xfrm>
          <a:prstGeom prst="rect">
            <a:avLst/>
          </a:prstGeom>
          <a:noFill/>
          <a:ln>
            <a:noFill/>
          </a:ln>
        </p:spPr>
        <p:txBody>
          <a:bodyPr anchorCtr="0" anchor="t" bIns="50800" lIns="50800" spcFirstLastPara="1" rIns="50800" wrap="square" tIns="50800">
            <a:spAutoFit/>
          </a:bodyPr>
          <a:lstStyle/>
          <a:p>
            <a:pPr indent="0" lvl="0" marL="0" rtl="0" algn="ctr">
              <a:spcBef>
                <a:spcPts val="0"/>
              </a:spcBef>
              <a:spcAft>
                <a:spcPts val="0"/>
              </a:spcAft>
              <a:buNone/>
            </a:pPr>
            <a:r>
              <a:rPr b="1" lang="en-US" sz="800">
                <a:solidFill>
                  <a:srgbClr val="666666"/>
                </a:solidFill>
              </a:rPr>
              <a:t>Ezechiel’ PC</a:t>
            </a:r>
            <a:endParaRPr b="1" sz="800">
              <a:solidFill>
                <a:srgbClr val="666666"/>
              </a:solidFill>
            </a:endParaRPr>
          </a:p>
        </p:txBody>
      </p:sp>
      <p:sp>
        <p:nvSpPr>
          <p:cNvPr id="1774" name="Google Shape;1774;g314ca7baa40_0_1121"/>
          <p:cNvSpPr txBox="1"/>
          <p:nvPr/>
        </p:nvSpPr>
        <p:spPr>
          <a:xfrm>
            <a:off x="5718668" y="3006013"/>
            <a:ext cx="3248700" cy="11184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r>
              <a:rPr b="1" i="1" lang="en-US" sz="1200">
                <a:solidFill>
                  <a:srgbClr val="333333"/>
                </a:solidFill>
                <a:highlight>
                  <a:srgbClr val="FFFFFF"/>
                </a:highlight>
              </a:rPr>
              <a:t>SSH</a:t>
            </a:r>
            <a:r>
              <a:rPr lang="en-US" sz="1200">
                <a:solidFill>
                  <a:srgbClr val="333333"/>
                </a:solidFill>
                <a:highlight>
                  <a:srgbClr val="FFFFFF"/>
                </a:highlight>
              </a:rPr>
              <a:t> for </a:t>
            </a:r>
            <a:r>
              <a:rPr b="1" i="1" lang="en-US" sz="1200">
                <a:solidFill>
                  <a:srgbClr val="333333"/>
                </a:solidFill>
                <a:highlight>
                  <a:srgbClr val="FFFFFF"/>
                </a:highlight>
              </a:rPr>
              <a:t>Secure Shell</a:t>
            </a:r>
            <a:r>
              <a:rPr lang="en-US" sz="1200">
                <a:solidFill>
                  <a:srgbClr val="333333"/>
                </a:solidFill>
                <a:highlight>
                  <a:srgbClr val="FFFFFF"/>
                </a:highlight>
              </a:rPr>
              <a:t> protocol used to set up encrypted connections between two machines</a:t>
            </a:r>
            <a:endParaRPr sz="1200">
              <a:solidFill>
                <a:srgbClr val="333333"/>
              </a:solidFill>
              <a:highlight>
                <a:srgbClr val="FFFFFF"/>
              </a:highlight>
            </a:endParaRPr>
          </a:p>
          <a:p>
            <a:pPr indent="0" lvl="0" marL="0" rtl="0" algn="l">
              <a:spcBef>
                <a:spcPts val="0"/>
              </a:spcBef>
              <a:spcAft>
                <a:spcPts val="0"/>
              </a:spcAft>
              <a:buNone/>
            </a:pPr>
            <a:r>
              <a:t/>
            </a:r>
            <a:endParaRPr sz="600">
              <a:solidFill>
                <a:srgbClr val="333333"/>
              </a:solidFill>
              <a:highlight>
                <a:srgbClr val="FFFFFF"/>
              </a:highlight>
            </a:endParaRPr>
          </a:p>
          <a:p>
            <a:pPr indent="0" lvl="0" marL="0" rtl="0" algn="l">
              <a:spcBef>
                <a:spcPts val="0"/>
              </a:spcBef>
              <a:spcAft>
                <a:spcPts val="0"/>
              </a:spcAft>
              <a:buNone/>
            </a:pPr>
            <a:r>
              <a:rPr lang="en-US" sz="1200">
                <a:solidFill>
                  <a:srgbClr val="333333"/>
                </a:solidFill>
                <a:highlight>
                  <a:srgbClr val="FFFFFF"/>
                </a:highlight>
              </a:rPr>
              <a:t>=&gt;  a secure connection between your computer &amp; the remote server, enabling you to work remotely </a:t>
            </a:r>
            <a:endParaRPr sz="1200"/>
          </a:p>
        </p:txBody>
      </p:sp>
      <p:sp>
        <p:nvSpPr>
          <p:cNvPr id="1775" name="Google Shape;1775;g314ca7baa40_0_1121"/>
          <p:cNvSpPr txBox="1"/>
          <p:nvPr/>
        </p:nvSpPr>
        <p:spPr>
          <a:xfrm>
            <a:off x="381000" y="152400"/>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work on a remote server?</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0" name="Shape 1780"/>
        <p:cNvGrpSpPr/>
        <p:nvPr/>
      </p:nvGrpSpPr>
      <p:grpSpPr>
        <a:xfrm>
          <a:off x="0" y="0"/>
          <a:ext cx="0" cy="0"/>
          <a:chOff x="0" y="0"/>
          <a:chExt cx="0" cy="0"/>
        </a:xfrm>
      </p:grpSpPr>
      <p:sp>
        <p:nvSpPr>
          <p:cNvPr id="1781" name="Google Shape;1781;g314ca7baa40_0_1182"/>
          <p:cNvSpPr/>
          <p:nvPr/>
        </p:nvSpPr>
        <p:spPr>
          <a:xfrm>
            <a:off x="1611500" y="994067"/>
            <a:ext cx="5033700" cy="1377900"/>
          </a:xfrm>
          <a:prstGeom prst="roundRect">
            <a:avLst>
              <a:gd fmla="val 16667" name="adj"/>
            </a:avLst>
          </a:prstGeom>
          <a:noFill/>
          <a:ln>
            <a:noFill/>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782" name="Google Shape;1782;g314ca7baa40_0_1182"/>
          <p:cNvSpPr/>
          <p:nvPr/>
        </p:nvSpPr>
        <p:spPr>
          <a:xfrm>
            <a:off x="620700" y="2369725"/>
            <a:ext cx="7142400" cy="4111200"/>
          </a:xfrm>
          <a:prstGeom prst="roundRect">
            <a:avLst>
              <a:gd fmla="val 8458" name="adj"/>
            </a:avLst>
          </a:prstGeom>
          <a:solidFill>
            <a:schemeClr val="lt2"/>
          </a:solidFill>
          <a:ln cap="flat" cmpd="sng" w="9525">
            <a:solidFill>
              <a:schemeClr val="dk2"/>
            </a:solidFill>
            <a:prstDash val="solid"/>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783" name="Google Shape;1783;g314ca7baa40_0_1182"/>
          <p:cNvSpPr txBox="1"/>
          <p:nvPr/>
        </p:nvSpPr>
        <p:spPr>
          <a:xfrm>
            <a:off x="3594925" y="1308583"/>
            <a:ext cx="4420800" cy="718200"/>
          </a:xfrm>
          <a:prstGeom prst="rect">
            <a:avLst/>
          </a:prstGeom>
          <a:noFill/>
          <a:ln>
            <a:noFill/>
          </a:ln>
        </p:spPr>
        <p:txBody>
          <a:bodyPr anchorCtr="0" anchor="t" bIns="50800" lIns="50800" spcFirstLastPara="1" rIns="50800" wrap="square" tIns="50800">
            <a:spAutoFit/>
          </a:bodyPr>
          <a:lstStyle/>
          <a:p>
            <a:pPr indent="0" lvl="0" marL="0" rtl="0" algn="l">
              <a:spcBef>
                <a:spcPts val="0"/>
              </a:spcBef>
              <a:spcAft>
                <a:spcPts val="0"/>
              </a:spcAft>
              <a:buNone/>
            </a:pPr>
            <a:r>
              <a:rPr b="1" lang="en-US" sz="2000">
                <a:solidFill>
                  <a:srgbClr val="FF9623"/>
                </a:solidFill>
                <a:latin typeface="Calibri"/>
                <a:ea typeface="Calibri"/>
                <a:cs typeface="Calibri"/>
                <a:sym typeface="Calibri"/>
              </a:rPr>
              <a:t>with the terminal</a:t>
            </a:r>
            <a:endParaRPr b="1" sz="2000">
              <a:solidFill>
                <a:srgbClr val="FF9623"/>
              </a:solidFill>
              <a:latin typeface="Calibri"/>
              <a:ea typeface="Calibri"/>
              <a:cs typeface="Calibri"/>
              <a:sym typeface="Calibri"/>
            </a:endParaRPr>
          </a:p>
          <a:p>
            <a:pPr indent="254000" lvl="0" marL="254000" rtl="0" algn="l">
              <a:spcBef>
                <a:spcPts val="0"/>
              </a:spcBef>
              <a:spcAft>
                <a:spcPts val="0"/>
              </a:spcAft>
              <a:buNone/>
            </a:pPr>
            <a:r>
              <a:rPr b="1" lang="en-US" sz="2000">
                <a:solidFill>
                  <a:srgbClr val="FF9623"/>
                </a:solidFill>
                <a:latin typeface="Calibri"/>
                <a:ea typeface="Calibri"/>
                <a:cs typeface="Calibri"/>
                <a:sym typeface="Calibri"/>
              </a:rPr>
              <a:t>&amp; ssh command</a:t>
            </a:r>
            <a:endParaRPr b="1" sz="2000">
              <a:solidFill>
                <a:srgbClr val="FF9623"/>
              </a:solidFill>
              <a:latin typeface="Calibri"/>
              <a:ea typeface="Calibri"/>
              <a:cs typeface="Calibri"/>
              <a:sym typeface="Calibri"/>
            </a:endParaRPr>
          </a:p>
        </p:txBody>
      </p:sp>
      <p:sp>
        <p:nvSpPr>
          <p:cNvPr id="1784" name="Google Shape;1784;g314ca7baa40_0_1182"/>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785" name="Google Shape;1785;g314ca7baa40_0_1182"/>
          <p:cNvSpPr/>
          <p:nvPr/>
        </p:nvSpPr>
        <p:spPr>
          <a:xfrm>
            <a:off x="794425" y="4450525"/>
            <a:ext cx="3383700" cy="2030400"/>
          </a:xfrm>
          <a:prstGeom prst="roundRect">
            <a:avLst>
              <a:gd fmla="val 6134" name="adj"/>
            </a:avLst>
          </a:prstGeom>
          <a:solidFill>
            <a:srgbClr val="FFF2CC"/>
          </a:solidFill>
          <a:ln cap="flat" cmpd="sng" w="9525">
            <a:solidFill>
              <a:srgbClr val="75B5AA"/>
            </a:solidFill>
            <a:prstDash val="dot"/>
            <a:round/>
            <a:headEnd len="sm" w="sm" type="none"/>
            <a:tailEnd len="sm" w="sm" type="none"/>
          </a:ln>
        </p:spPr>
        <p:txBody>
          <a:bodyPr anchorCtr="0" anchor="ctr" bIns="50800" lIns="50800" spcFirstLastPara="1" rIns="50800" wrap="square" tIns="50800">
            <a:noAutofit/>
          </a:bodyPr>
          <a:lstStyle/>
          <a:p>
            <a:pPr indent="0" lvl="0" marL="0" rtl="0" algn="ctr">
              <a:spcBef>
                <a:spcPts val="0"/>
              </a:spcBef>
              <a:spcAft>
                <a:spcPts val="0"/>
              </a:spcAft>
              <a:buNone/>
            </a:pPr>
            <a:r>
              <a:t/>
            </a:r>
            <a:endParaRPr sz="800"/>
          </a:p>
        </p:txBody>
      </p:sp>
      <p:sp>
        <p:nvSpPr>
          <p:cNvPr id="1786" name="Google Shape;1786;g314ca7baa40_0_1182"/>
          <p:cNvSpPr/>
          <p:nvPr/>
        </p:nvSpPr>
        <p:spPr>
          <a:xfrm>
            <a:off x="1420337" y="4657950"/>
            <a:ext cx="2640600" cy="400500"/>
          </a:xfrm>
          <a:prstGeom prst="rect">
            <a:avLst/>
          </a:prstGeom>
          <a:noFill/>
          <a:ln>
            <a:noFill/>
          </a:ln>
        </p:spPr>
        <p:txBody>
          <a:bodyPr anchorCtr="0" anchor="t" bIns="50925" lIns="101825" spcFirstLastPara="1" rIns="101825" wrap="square" tIns="50925">
            <a:noAutofit/>
          </a:bodyPr>
          <a:lstStyle/>
          <a:p>
            <a:pPr indent="0" lvl="0" marL="0" marR="0" rtl="0" algn="l">
              <a:spcBef>
                <a:spcPts val="0"/>
              </a:spcBef>
              <a:spcAft>
                <a:spcPts val="0"/>
              </a:spcAft>
              <a:buNone/>
            </a:pPr>
            <a:r>
              <a:rPr b="1" lang="en-US" sz="1600">
                <a:solidFill>
                  <a:srgbClr val="7F7F7F"/>
                </a:solidFill>
                <a:latin typeface="Consolas"/>
                <a:ea typeface="Consolas"/>
                <a:cs typeface="Consolas"/>
                <a:sym typeface="Consolas"/>
              </a:rPr>
              <a:t>Where ?  </a:t>
            </a:r>
            <a:endParaRPr b="1" sz="1600">
              <a:solidFill>
                <a:srgbClr val="7F7F7F"/>
              </a:solidFill>
              <a:latin typeface="Consolas"/>
              <a:ea typeface="Consolas"/>
              <a:cs typeface="Consolas"/>
              <a:sym typeface="Consolas"/>
            </a:endParaRPr>
          </a:p>
          <a:p>
            <a:pPr indent="254000" lvl="0" marL="0" marR="0" rtl="0" algn="l">
              <a:spcBef>
                <a:spcPts val="0"/>
              </a:spcBef>
              <a:spcAft>
                <a:spcPts val="0"/>
              </a:spcAft>
              <a:buNone/>
            </a:pPr>
            <a:r>
              <a:rPr b="1" i="1" lang="en-US" sz="1600">
                <a:solidFill>
                  <a:srgbClr val="75B5AA"/>
                </a:solidFill>
                <a:latin typeface="Consolas"/>
                <a:ea typeface="Consolas"/>
                <a:cs typeface="Consolas"/>
                <a:sym typeface="Consolas"/>
              </a:rPr>
              <a:t>name of the remote server</a:t>
            </a:r>
            <a:endParaRPr b="1" i="1" sz="1600">
              <a:solidFill>
                <a:srgbClr val="75B5AA"/>
              </a:solidFill>
              <a:latin typeface="Consolas"/>
              <a:ea typeface="Consolas"/>
              <a:cs typeface="Consolas"/>
              <a:sym typeface="Consolas"/>
            </a:endParaRPr>
          </a:p>
          <a:p>
            <a:pPr indent="0" lvl="0" marL="0" marR="0" rtl="0" algn="l">
              <a:spcBef>
                <a:spcPts val="0"/>
              </a:spcBef>
              <a:spcAft>
                <a:spcPts val="0"/>
              </a:spcAft>
              <a:buNone/>
            </a:pPr>
            <a:r>
              <a:t/>
            </a:r>
            <a:endParaRPr b="1" sz="1600">
              <a:solidFill>
                <a:srgbClr val="7F7F7F"/>
              </a:solidFill>
              <a:latin typeface="Consolas"/>
              <a:ea typeface="Consolas"/>
              <a:cs typeface="Consolas"/>
              <a:sym typeface="Consolas"/>
            </a:endParaRPr>
          </a:p>
          <a:p>
            <a:pPr indent="0" lvl="0" marL="0" marR="0" rtl="0" algn="l">
              <a:spcBef>
                <a:spcPts val="0"/>
              </a:spcBef>
              <a:spcAft>
                <a:spcPts val="0"/>
              </a:spcAft>
              <a:buNone/>
            </a:pPr>
            <a:r>
              <a:rPr b="1" lang="en-US" sz="1600">
                <a:solidFill>
                  <a:srgbClr val="7F7F7F"/>
                </a:solidFill>
                <a:latin typeface="Consolas"/>
                <a:ea typeface="Consolas"/>
                <a:cs typeface="Consolas"/>
                <a:sym typeface="Consolas"/>
              </a:rPr>
              <a:t>Who ?</a:t>
            </a:r>
            <a:endParaRPr b="1" sz="1600">
              <a:solidFill>
                <a:srgbClr val="7F7F7F"/>
              </a:solidFill>
              <a:latin typeface="Consolas"/>
              <a:ea typeface="Consolas"/>
              <a:cs typeface="Consolas"/>
              <a:sym typeface="Consolas"/>
            </a:endParaRPr>
          </a:p>
          <a:p>
            <a:pPr indent="254000" lvl="0" marL="0" marR="0" rtl="0" algn="l">
              <a:spcBef>
                <a:spcPts val="0"/>
              </a:spcBef>
              <a:spcAft>
                <a:spcPts val="0"/>
              </a:spcAft>
              <a:buNone/>
            </a:pPr>
            <a:r>
              <a:rPr b="1" lang="en-US" sz="1600">
                <a:solidFill>
                  <a:srgbClr val="75B5AA"/>
                </a:solidFill>
                <a:latin typeface="Consolas"/>
                <a:ea typeface="Consolas"/>
                <a:cs typeface="Consolas"/>
                <a:sym typeface="Consolas"/>
              </a:rPr>
              <a:t>account : </a:t>
            </a:r>
            <a:r>
              <a:rPr b="1" i="1" lang="en-US" sz="1600">
                <a:solidFill>
                  <a:srgbClr val="75B5AA"/>
                </a:solidFill>
                <a:latin typeface="Consolas"/>
                <a:ea typeface="Consolas"/>
                <a:cs typeface="Consolas"/>
                <a:sym typeface="Consolas"/>
              </a:rPr>
              <a:t>login &amp; pass</a:t>
            </a:r>
            <a:endParaRPr b="1" i="1" sz="1600">
              <a:solidFill>
                <a:srgbClr val="75B5AA"/>
              </a:solidFill>
              <a:latin typeface="Consolas"/>
              <a:ea typeface="Consolas"/>
              <a:cs typeface="Consolas"/>
              <a:sym typeface="Consolas"/>
            </a:endParaRPr>
          </a:p>
        </p:txBody>
      </p:sp>
      <p:pic>
        <p:nvPicPr>
          <p:cNvPr id="1787" name="Google Shape;1787;g314ca7baa40_0_1182"/>
          <p:cNvPicPr preferRelativeResize="0"/>
          <p:nvPr/>
        </p:nvPicPr>
        <p:blipFill>
          <a:blip r:embed="rId3">
            <a:alphaModFix/>
          </a:blip>
          <a:stretch>
            <a:fillRect/>
          </a:stretch>
        </p:blipFill>
        <p:spPr>
          <a:xfrm>
            <a:off x="832526" y="4477517"/>
            <a:ext cx="590762" cy="590762"/>
          </a:xfrm>
          <a:prstGeom prst="rect">
            <a:avLst/>
          </a:prstGeom>
          <a:noFill/>
          <a:ln>
            <a:noFill/>
          </a:ln>
        </p:spPr>
      </p:pic>
      <p:pic>
        <p:nvPicPr>
          <p:cNvPr id="1788" name="Google Shape;1788;g314ca7baa40_0_1182"/>
          <p:cNvPicPr preferRelativeResize="0"/>
          <p:nvPr/>
        </p:nvPicPr>
        <p:blipFill>
          <a:blip r:embed="rId4">
            <a:alphaModFix/>
          </a:blip>
          <a:stretch>
            <a:fillRect/>
          </a:stretch>
        </p:blipFill>
        <p:spPr>
          <a:xfrm>
            <a:off x="897644" y="5603433"/>
            <a:ext cx="460525" cy="460525"/>
          </a:xfrm>
          <a:prstGeom prst="rect">
            <a:avLst/>
          </a:prstGeom>
          <a:noFill/>
          <a:ln>
            <a:noFill/>
          </a:ln>
        </p:spPr>
      </p:pic>
      <p:pic>
        <p:nvPicPr>
          <p:cNvPr id="1789" name="Google Shape;1789;g314ca7baa40_0_1182"/>
          <p:cNvPicPr preferRelativeResize="0"/>
          <p:nvPr/>
        </p:nvPicPr>
        <p:blipFill>
          <a:blip r:embed="rId5">
            <a:alphaModFix/>
          </a:blip>
          <a:stretch>
            <a:fillRect/>
          </a:stretch>
        </p:blipFill>
        <p:spPr>
          <a:xfrm>
            <a:off x="1709781" y="1069676"/>
            <a:ext cx="727813" cy="727813"/>
          </a:xfrm>
          <a:prstGeom prst="rect">
            <a:avLst/>
          </a:prstGeom>
          <a:noFill/>
          <a:ln>
            <a:noFill/>
          </a:ln>
        </p:spPr>
      </p:pic>
      <p:pic>
        <p:nvPicPr>
          <p:cNvPr id="1790" name="Google Shape;1790;g314ca7baa40_0_1182"/>
          <p:cNvPicPr preferRelativeResize="0"/>
          <p:nvPr/>
        </p:nvPicPr>
        <p:blipFill>
          <a:blip r:embed="rId6">
            <a:alphaModFix/>
          </a:blip>
          <a:stretch>
            <a:fillRect/>
          </a:stretch>
        </p:blipFill>
        <p:spPr>
          <a:xfrm>
            <a:off x="2388825" y="1022100"/>
            <a:ext cx="976488" cy="976488"/>
          </a:xfrm>
          <a:prstGeom prst="rect">
            <a:avLst/>
          </a:prstGeom>
          <a:noFill/>
          <a:ln>
            <a:noFill/>
          </a:ln>
        </p:spPr>
      </p:pic>
      <p:pic>
        <p:nvPicPr>
          <p:cNvPr id="1791" name="Google Shape;1791;g314ca7baa40_0_1182"/>
          <p:cNvPicPr preferRelativeResize="0"/>
          <p:nvPr/>
        </p:nvPicPr>
        <p:blipFill>
          <a:blip r:embed="rId7">
            <a:alphaModFix/>
          </a:blip>
          <a:stretch>
            <a:fillRect/>
          </a:stretch>
        </p:blipFill>
        <p:spPr>
          <a:xfrm>
            <a:off x="6069088" y="1169170"/>
            <a:ext cx="1138875" cy="682363"/>
          </a:xfrm>
          <a:prstGeom prst="rect">
            <a:avLst/>
          </a:prstGeom>
          <a:noFill/>
          <a:ln>
            <a:noFill/>
          </a:ln>
        </p:spPr>
      </p:pic>
      <p:pic>
        <p:nvPicPr>
          <p:cNvPr id="1792" name="Google Shape;1792;g314ca7baa40_0_1182"/>
          <p:cNvPicPr preferRelativeResize="0"/>
          <p:nvPr/>
        </p:nvPicPr>
        <p:blipFill rotWithShape="1">
          <a:blip r:embed="rId8">
            <a:alphaModFix/>
          </a:blip>
          <a:srcRect b="65199" l="0" r="37170" t="0"/>
          <a:stretch/>
        </p:blipFill>
        <p:spPr>
          <a:xfrm>
            <a:off x="837912" y="2582664"/>
            <a:ext cx="6702229" cy="1645070"/>
          </a:xfrm>
          <a:prstGeom prst="rect">
            <a:avLst/>
          </a:prstGeom>
          <a:noFill/>
          <a:ln>
            <a:noFill/>
          </a:ln>
        </p:spPr>
      </p:pic>
      <p:sp>
        <p:nvSpPr>
          <p:cNvPr id="1793" name="Google Shape;1793;g314ca7baa40_0_1182"/>
          <p:cNvSpPr txBox="1"/>
          <p:nvPr/>
        </p:nvSpPr>
        <p:spPr>
          <a:xfrm>
            <a:off x="363325" y="-86025"/>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work on a remote server?</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7" name="Shape 1797"/>
        <p:cNvGrpSpPr/>
        <p:nvPr/>
      </p:nvGrpSpPr>
      <p:grpSpPr>
        <a:xfrm>
          <a:off x="0" y="0"/>
          <a:ext cx="0" cy="0"/>
          <a:chOff x="0" y="0"/>
          <a:chExt cx="0" cy="0"/>
        </a:xfrm>
      </p:grpSpPr>
      <p:pic>
        <p:nvPicPr>
          <p:cNvPr id="1798" name="Google Shape;1798;g314ca7baa40_0_1280"/>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1799" name="Google Shape;1799;g314ca7baa40_0_1280"/>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1800" name="Google Shape;1800;g314ca7baa40_0_1280"/>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ssh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1801" name="Google Shape;1801;g314ca7baa40_0_1280"/>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ssh</a:t>
            </a:r>
            <a:endParaRPr b="1" i="0" sz="2200" u="none" cap="none" strike="noStrike">
              <a:solidFill>
                <a:schemeClr val="accent4"/>
              </a:solidFill>
              <a:latin typeface="Calibri"/>
              <a:ea typeface="Calibri"/>
              <a:cs typeface="Calibri"/>
              <a:sym typeface="Calibri"/>
            </a:endParaRPr>
          </a:p>
        </p:txBody>
      </p:sp>
      <p:sp>
        <p:nvSpPr>
          <p:cNvPr id="1802" name="Google Shape;1802;g314ca7baa40_0_128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7" name="Shape 1807"/>
        <p:cNvGrpSpPr/>
        <p:nvPr/>
      </p:nvGrpSpPr>
      <p:grpSpPr>
        <a:xfrm>
          <a:off x="0" y="0"/>
          <a:ext cx="0" cy="0"/>
          <a:chOff x="0" y="0"/>
          <a:chExt cx="0" cy="0"/>
        </a:xfrm>
      </p:grpSpPr>
      <p:sp>
        <p:nvSpPr>
          <p:cNvPr id="1808" name="Google Shape;1808;g314ca7baa40_0_1289"/>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09" name="Google Shape;1809;g314ca7baa40_0_1289"/>
          <p:cNvSpPr txBox="1"/>
          <p:nvPr/>
        </p:nvSpPr>
        <p:spPr>
          <a:xfrm>
            <a:off x="363325" y="-86025"/>
            <a:ext cx="9034500" cy="12930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transfer files between your pc and a remote server?</a:t>
            </a:r>
            <a:endParaRPr b="1" i="1" sz="3600">
              <a:solidFill>
                <a:srgbClr val="1155CC"/>
              </a:solidFill>
              <a:latin typeface="Short Stack"/>
              <a:ea typeface="Short Stack"/>
              <a:cs typeface="Short Stack"/>
              <a:sym typeface="Short Stack"/>
            </a:endParaRPr>
          </a:p>
        </p:txBody>
      </p:sp>
      <p:sp>
        <p:nvSpPr>
          <p:cNvPr id="1810" name="Google Shape;1810;g314ca7baa40_0_1289"/>
          <p:cNvSpPr/>
          <p:nvPr/>
        </p:nvSpPr>
        <p:spPr>
          <a:xfrm>
            <a:off x="836625" y="1867675"/>
            <a:ext cx="3499500" cy="371100"/>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550"/>
              <a:buFont typeface="Courier New"/>
              <a:buNone/>
            </a:pPr>
            <a:r>
              <a:rPr b="1" lang="en-US" sz="2200">
                <a:solidFill>
                  <a:srgbClr val="323232"/>
                </a:solidFill>
                <a:latin typeface="Calibri"/>
                <a:ea typeface="Calibri"/>
                <a:cs typeface="Calibri"/>
                <a:sym typeface="Calibri"/>
              </a:rPr>
              <a:t>Graphical interface</a:t>
            </a:r>
            <a:endParaRPr b="1" sz="2200" u="none" cap="none" strike="noStrike">
              <a:solidFill>
                <a:srgbClr val="323232"/>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p:txBody>
      </p:sp>
      <p:cxnSp>
        <p:nvCxnSpPr>
          <p:cNvPr id="1811" name="Google Shape;1811;g314ca7baa40_0_1289"/>
          <p:cNvCxnSpPr/>
          <p:nvPr/>
        </p:nvCxnSpPr>
        <p:spPr>
          <a:xfrm>
            <a:off x="5025675" y="2079800"/>
            <a:ext cx="53100" cy="4542600"/>
          </a:xfrm>
          <a:prstGeom prst="straightConnector1">
            <a:avLst/>
          </a:prstGeom>
          <a:noFill/>
          <a:ln cap="flat" cmpd="sng" w="9525">
            <a:solidFill>
              <a:schemeClr val="dk2"/>
            </a:solidFill>
            <a:prstDash val="lgDash"/>
            <a:round/>
            <a:headEnd len="med" w="med" type="none"/>
            <a:tailEnd len="med" w="med" type="none"/>
          </a:ln>
        </p:spPr>
      </p:cxnSp>
      <p:sp>
        <p:nvSpPr>
          <p:cNvPr id="1812" name="Google Shape;1812;g314ca7baa40_0_1289"/>
          <p:cNvSpPr/>
          <p:nvPr/>
        </p:nvSpPr>
        <p:spPr>
          <a:xfrm>
            <a:off x="5390150" y="1867675"/>
            <a:ext cx="3499500" cy="4727100"/>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550"/>
              <a:buFont typeface="Courier New"/>
              <a:buNone/>
            </a:pPr>
            <a:r>
              <a:rPr b="1" lang="en-US" sz="2200">
                <a:solidFill>
                  <a:srgbClr val="323232"/>
                </a:solidFill>
                <a:latin typeface="Calibri"/>
                <a:ea typeface="Calibri"/>
                <a:cs typeface="Calibri"/>
                <a:sym typeface="Calibri"/>
              </a:rPr>
              <a:t>Command line</a:t>
            </a:r>
            <a:endParaRPr b="1" sz="2200">
              <a:solidFill>
                <a:srgbClr val="323232"/>
              </a:solidFill>
              <a:latin typeface="Calibri"/>
              <a:ea typeface="Calibri"/>
              <a:cs typeface="Calibri"/>
              <a:sym typeface="Calibri"/>
            </a:endParaRPr>
          </a:p>
          <a:p>
            <a:pPr indent="0" lvl="1" marL="457200" marR="0" rtl="0" algn="l">
              <a:lnSpc>
                <a:spcPct val="100000"/>
              </a:lnSpc>
              <a:spcBef>
                <a:spcPts val="0"/>
              </a:spcBef>
              <a:spcAft>
                <a:spcPts val="0"/>
              </a:spcAft>
              <a:buClr>
                <a:srgbClr val="000000"/>
              </a:buClr>
              <a:buSzPts val="550"/>
              <a:buFont typeface="Courier New"/>
              <a:buNone/>
            </a:pPr>
            <a:r>
              <a:t/>
            </a:r>
            <a:endParaRPr i="1" sz="1800">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t/>
            </a:r>
            <a:endParaRPr i="1" sz="1800">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t/>
            </a:r>
            <a:endParaRPr i="1" sz="1800">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t/>
            </a:r>
            <a:endParaRPr i="1" sz="1800">
              <a:solidFill>
                <a:srgbClr val="323232"/>
              </a:solidFill>
              <a:latin typeface="Courier New"/>
              <a:ea typeface="Courier New"/>
              <a:cs typeface="Courier New"/>
              <a:sym typeface="Courier New"/>
            </a:endParaRPr>
          </a:p>
          <a:p>
            <a:pPr indent="-368300" lvl="0" marL="457200" marR="0" rtl="0" algn="l">
              <a:lnSpc>
                <a:spcPct val="100000"/>
              </a:lnSpc>
              <a:spcBef>
                <a:spcPts val="0"/>
              </a:spcBef>
              <a:spcAft>
                <a:spcPts val="0"/>
              </a:spcAft>
              <a:buClr>
                <a:srgbClr val="323232"/>
              </a:buClr>
              <a:buSzPts val="2200"/>
              <a:buFont typeface="Calibri"/>
              <a:buChar char="●"/>
            </a:pPr>
            <a:r>
              <a:rPr lang="en-US" sz="2200">
                <a:solidFill>
                  <a:srgbClr val="323232"/>
                </a:solidFill>
                <a:latin typeface="Calibri"/>
                <a:ea typeface="Calibri"/>
                <a:cs typeface="Calibri"/>
                <a:sym typeface="Calibri"/>
              </a:rPr>
              <a:t>“scp” command</a:t>
            </a:r>
            <a:endParaRPr sz="2200">
              <a:solidFill>
                <a:srgbClr val="323232"/>
              </a:solidFill>
              <a:latin typeface="Calibri"/>
              <a:ea typeface="Calibri"/>
              <a:cs typeface="Calibri"/>
              <a:sym typeface="Calibri"/>
            </a:endParaRPr>
          </a:p>
          <a:p>
            <a:pPr indent="0" lvl="0" marL="914400" marR="0" rtl="0" algn="l">
              <a:lnSpc>
                <a:spcPct val="100000"/>
              </a:lnSpc>
              <a:spcBef>
                <a:spcPts val="0"/>
              </a:spcBef>
              <a:spcAft>
                <a:spcPts val="0"/>
              </a:spcAft>
              <a:buNone/>
            </a:pPr>
            <a:r>
              <a:t/>
            </a:r>
            <a:endParaRPr sz="2200">
              <a:solidFill>
                <a:srgbClr val="323232"/>
              </a:solidFill>
              <a:latin typeface="Calibri"/>
              <a:ea typeface="Calibri"/>
              <a:cs typeface="Calibri"/>
              <a:sym typeface="Calibri"/>
            </a:endParaRPr>
          </a:p>
          <a:p>
            <a:pPr indent="-368300" lvl="0" marL="457200" marR="0" rtl="0" algn="l">
              <a:lnSpc>
                <a:spcPct val="100000"/>
              </a:lnSpc>
              <a:spcBef>
                <a:spcPts val="0"/>
              </a:spcBef>
              <a:spcAft>
                <a:spcPts val="0"/>
              </a:spcAft>
              <a:buClr>
                <a:srgbClr val="323232"/>
              </a:buClr>
              <a:buSzPts val="2200"/>
              <a:buFont typeface="Calibri"/>
              <a:buChar char="●"/>
            </a:pPr>
            <a:r>
              <a:rPr lang="en-US" sz="2200">
                <a:solidFill>
                  <a:srgbClr val="323232"/>
                </a:solidFill>
                <a:latin typeface="Calibri"/>
                <a:ea typeface="Calibri"/>
                <a:cs typeface="Calibri"/>
                <a:sym typeface="Calibri"/>
              </a:rPr>
              <a:t>“rsync” command</a:t>
            </a:r>
            <a:endParaRPr sz="2200">
              <a:solidFill>
                <a:srgbClr val="323232"/>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p:txBody>
      </p:sp>
      <p:pic>
        <p:nvPicPr>
          <p:cNvPr id="1813" name="Google Shape;1813;g314ca7baa40_0_1289"/>
          <p:cNvPicPr preferRelativeResize="0"/>
          <p:nvPr/>
        </p:nvPicPr>
        <p:blipFill>
          <a:blip r:embed="rId3">
            <a:alphaModFix/>
          </a:blip>
          <a:stretch>
            <a:fillRect/>
          </a:stretch>
        </p:blipFill>
        <p:spPr>
          <a:xfrm>
            <a:off x="1229550" y="2487946"/>
            <a:ext cx="2257425" cy="1100129"/>
          </a:xfrm>
          <a:prstGeom prst="rect">
            <a:avLst/>
          </a:prstGeom>
          <a:noFill/>
          <a:ln>
            <a:noFill/>
          </a:ln>
        </p:spPr>
      </p:pic>
      <p:pic>
        <p:nvPicPr>
          <p:cNvPr id="1814" name="Google Shape;1814;g314ca7baa40_0_1289"/>
          <p:cNvPicPr preferRelativeResize="0"/>
          <p:nvPr/>
        </p:nvPicPr>
        <p:blipFill>
          <a:blip r:embed="rId4">
            <a:alphaModFix/>
          </a:blip>
          <a:stretch>
            <a:fillRect/>
          </a:stretch>
        </p:blipFill>
        <p:spPr>
          <a:xfrm>
            <a:off x="1317925" y="3791013"/>
            <a:ext cx="2257425" cy="1181099"/>
          </a:xfrm>
          <a:prstGeom prst="rect">
            <a:avLst/>
          </a:prstGeom>
          <a:noFill/>
          <a:ln>
            <a:noFill/>
          </a:ln>
        </p:spPr>
      </p:pic>
      <p:pic>
        <p:nvPicPr>
          <p:cNvPr id="1815" name="Google Shape;1815;g314ca7baa40_0_1289"/>
          <p:cNvPicPr preferRelativeResize="0"/>
          <p:nvPr/>
        </p:nvPicPr>
        <p:blipFill>
          <a:blip r:embed="rId5">
            <a:alphaModFix/>
          </a:blip>
          <a:stretch>
            <a:fillRect/>
          </a:stretch>
        </p:blipFill>
        <p:spPr>
          <a:xfrm>
            <a:off x="1939875" y="5175075"/>
            <a:ext cx="1293000" cy="12930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0" name="Shape 1820"/>
        <p:cNvGrpSpPr/>
        <p:nvPr/>
      </p:nvGrpSpPr>
      <p:grpSpPr>
        <a:xfrm>
          <a:off x="0" y="0"/>
          <a:ext cx="0" cy="0"/>
          <a:chOff x="0" y="0"/>
          <a:chExt cx="0" cy="0"/>
        </a:xfrm>
      </p:grpSpPr>
      <p:sp>
        <p:nvSpPr>
          <p:cNvPr id="1821" name="Google Shape;1821;g31509a7a8fc_0_319"/>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22" name="Google Shape;1822;g31509a7a8fc_0_319"/>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823" name="Google Shape;1823;g31509a7a8fc_0_319"/>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824" name="Google Shape;1824;g31509a7a8fc_0_319"/>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825" name="Google Shape;1825;g31509a7a8fc_0_319"/>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826" name="Google Shape;1826;g31509a7a8fc_0_319"/>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827" name="Google Shape;1827;g31509a7a8fc_0_319"/>
          <p:cNvPicPr preferRelativeResize="0"/>
          <p:nvPr/>
        </p:nvPicPr>
        <p:blipFill>
          <a:blip r:embed="rId5">
            <a:alphaModFix/>
          </a:blip>
          <a:stretch>
            <a:fillRect/>
          </a:stretch>
        </p:blipFill>
        <p:spPr>
          <a:xfrm>
            <a:off x="2096725" y="1597198"/>
            <a:ext cx="544050" cy="544039"/>
          </a:xfrm>
          <a:prstGeom prst="rect">
            <a:avLst/>
          </a:prstGeom>
          <a:noFill/>
          <a:ln>
            <a:noFill/>
          </a:ln>
        </p:spPr>
      </p:pic>
      <p:sp>
        <p:nvSpPr>
          <p:cNvPr id="1828" name="Google Shape;1828;g31509a7a8fc_0_319"/>
          <p:cNvSpPr txBox="1"/>
          <p:nvPr/>
        </p:nvSpPr>
        <p:spPr>
          <a:xfrm>
            <a:off x="1831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3" name="Shape 1833"/>
        <p:cNvGrpSpPr/>
        <p:nvPr/>
      </p:nvGrpSpPr>
      <p:grpSpPr>
        <a:xfrm>
          <a:off x="0" y="0"/>
          <a:ext cx="0" cy="0"/>
          <a:chOff x="0" y="0"/>
          <a:chExt cx="0" cy="0"/>
        </a:xfrm>
      </p:grpSpPr>
      <p:sp>
        <p:nvSpPr>
          <p:cNvPr id="1834" name="Google Shape;1834;g31509a7a8fc_0_375"/>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35" name="Google Shape;1835;g31509a7a8fc_0_375"/>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836" name="Google Shape;1836;g31509a7a8fc_0_375"/>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837" name="Google Shape;1837;g31509a7a8fc_0_375"/>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838" name="Google Shape;1838;g31509a7a8fc_0_375"/>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839" name="Google Shape;1839;g31509a7a8fc_0_375"/>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840" name="Google Shape;1840;g31509a7a8fc_0_375"/>
          <p:cNvPicPr preferRelativeResize="0"/>
          <p:nvPr/>
        </p:nvPicPr>
        <p:blipFill>
          <a:blip r:embed="rId5">
            <a:alphaModFix/>
          </a:blip>
          <a:stretch>
            <a:fillRect/>
          </a:stretch>
        </p:blipFill>
        <p:spPr>
          <a:xfrm>
            <a:off x="7122525" y="3688250"/>
            <a:ext cx="832800" cy="832800"/>
          </a:xfrm>
          <a:prstGeom prst="rect">
            <a:avLst/>
          </a:prstGeom>
          <a:noFill/>
          <a:ln>
            <a:noFill/>
          </a:ln>
        </p:spPr>
      </p:pic>
      <p:sp>
        <p:nvSpPr>
          <p:cNvPr id="1841" name="Google Shape;1841;g31509a7a8fc_0_375"/>
          <p:cNvSpPr txBox="1"/>
          <p:nvPr/>
        </p:nvSpPr>
        <p:spPr>
          <a:xfrm>
            <a:off x="6351300" y="4607550"/>
            <a:ext cx="2492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/projects/download</a:t>
            </a:r>
            <a:endParaRPr sz="2200">
              <a:solidFill>
                <a:schemeClr val="accent2"/>
              </a:solidFill>
              <a:latin typeface="Calibri"/>
              <a:ea typeface="Calibri"/>
              <a:cs typeface="Calibri"/>
              <a:sym typeface="Calibri"/>
            </a:endParaRPr>
          </a:p>
        </p:txBody>
      </p:sp>
      <p:pic>
        <p:nvPicPr>
          <p:cNvPr id="1842" name="Google Shape;1842;g31509a7a8fc_0_375"/>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843" name="Google Shape;1843;g31509a7a8fc_0_375"/>
          <p:cNvSpPr txBox="1"/>
          <p:nvPr/>
        </p:nvSpPr>
        <p:spPr>
          <a:xfrm>
            <a:off x="1480200" y="36882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/home/user/</a:t>
            </a:r>
            <a:endParaRPr sz="2200">
              <a:solidFill>
                <a:schemeClr val="accent6"/>
              </a:solidFill>
              <a:latin typeface="Calibri"/>
              <a:ea typeface="Calibri"/>
              <a:cs typeface="Calibri"/>
              <a:sym typeface="Calibri"/>
            </a:endParaRPr>
          </a:p>
        </p:txBody>
      </p:sp>
      <p:sp>
        <p:nvSpPr>
          <p:cNvPr id="1844" name="Google Shape;1844;g31509a7a8fc_0_375"/>
          <p:cNvSpPr txBox="1"/>
          <p:nvPr/>
        </p:nvSpPr>
        <p:spPr>
          <a:xfrm>
            <a:off x="1755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9" name="Shape 1849"/>
        <p:cNvGrpSpPr/>
        <p:nvPr/>
      </p:nvGrpSpPr>
      <p:grpSpPr>
        <a:xfrm>
          <a:off x="0" y="0"/>
          <a:ext cx="0" cy="0"/>
          <a:chOff x="0" y="0"/>
          <a:chExt cx="0" cy="0"/>
        </a:xfrm>
      </p:grpSpPr>
      <p:sp>
        <p:nvSpPr>
          <p:cNvPr id="1850" name="Google Shape;1850;g31509a7a8fc_0_393"/>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51" name="Google Shape;1851;g31509a7a8fc_0_393"/>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852" name="Google Shape;1852;g31509a7a8fc_0_393"/>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853" name="Google Shape;1853;g31509a7a8fc_0_393"/>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854" name="Google Shape;1854;g31509a7a8fc_0_393"/>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855" name="Google Shape;1855;g31509a7a8fc_0_393"/>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856" name="Google Shape;1856;g31509a7a8fc_0_393"/>
          <p:cNvPicPr preferRelativeResize="0"/>
          <p:nvPr/>
        </p:nvPicPr>
        <p:blipFill>
          <a:blip r:embed="rId5">
            <a:alphaModFix/>
          </a:blip>
          <a:stretch>
            <a:fillRect/>
          </a:stretch>
        </p:blipFill>
        <p:spPr>
          <a:xfrm>
            <a:off x="7122525" y="3688250"/>
            <a:ext cx="832800" cy="832800"/>
          </a:xfrm>
          <a:prstGeom prst="rect">
            <a:avLst/>
          </a:prstGeom>
          <a:noFill/>
          <a:ln>
            <a:noFill/>
          </a:ln>
        </p:spPr>
      </p:pic>
      <p:sp>
        <p:nvSpPr>
          <p:cNvPr id="1857" name="Google Shape;1857;g31509a7a8fc_0_393"/>
          <p:cNvSpPr txBox="1"/>
          <p:nvPr/>
        </p:nvSpPr>
        <p:spPr>
          <a:xfrm>
            <a:off x="6351300" y="4607550"/>
            <a:ext cx="2492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/projects/download</a:t>
            </a:r>
            <a:endParaRPr sz="2200">
              <a:solidFill>
                <a:schemeClr val="accent2"/>
              </a:solidFill>
              <a:latin typeface="Calibri"/>
              <a:ea typeface="Calibri"/>
              <a:cs typeface="Calibri"/>
              <a:sym typeface="Calibri"/>
            </a:endParaRPr>
          </a:p>
        </p:txBody>
      </p:sp>
      <p:pic>
        <p:nvPicPr>
          <p:cNvPr id="1858" name="Google Shape;1858;g31509a7a8fc_0_393"/>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859" name="Google Shape;1859;g31509a7a8fc_0_393"/>
          <p:cNvSpPr txBox="1"/>
          <p:nvPr/>
        </p:nvSpPr>
        <p:spPr>
          <a:xfrm>
            <a:off x="1480200" y="36882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/home/user/</a:t>
            </a:r>
            <a:endParaRPr sz="2200">
              <a:solidFill>
                <a:schemeClr val="accent6"/>
              </a:solidFill>
              <a:latin typeface="Calibri"/>
              <a:ea typeface="Calibri"/>
              <a:cs typeface="Calibri"/>
              <a:sym typeface="Calibri"/>
            </a:endParaRPr>
          </a:p>
        </p:txBody>
      </p:sp>
      <p:cxnSp>
        <p:nvCxnSpPr>
          <p:cNvPr id="1860" name="Google Shape;1860;g31509a7a8fc_0_393"/>
          <p:cNvCxnSpPr/>
          <p:nvPr/>
        </p:nvCxnSpPr>
        <p:spPr>
          <a:xfrm flipH="1">
            <a:off x="2942050" y="2852225"/>
            <a:ext cx="3933900" cy="5400"/>
          </a:xfrm>
          <a:prstGeom prst="straightConnector1">
            <a:avLst/>
          </a:prstGeom>
          <a:noFill/>
          <a:ln cap="flat" cmpd="sng" w="9525">
            <a:solidFill>
              <a:schemeClr val="accent2"/>
            </a:solidFill>
            <a:prstDash val="lgDash"/>
            <a:round/>
            <a:headEnd len="med" w="med" type="none"/>
            <a:tailEnd len="med" w="med" type="triangle"/>
          </a:ln>
        </p:spPr>
      </p:cxnSp>
      <p:sp>
        <p:nvSpPr>
          <p:cNvPr id="1861" name="Google Shape;1861;g31509a7a8fc_0_393"/>
          <p:cNvSpPr txBox="1"/>
          <p:nvPr/>
        </p:nvSpPr>
        <p:spPr>
          <a:xfrm>
            <a:off x="1946425"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6" name="Shape 1866"/>
        <p:cNvGrpSpPr/>
        <p:nvPr/>
      </p:nvGrpSpPr>
      <p:grpSpPr>
        <a:xfrm>
          <a:off x="0" y="0"/>
          <a:ext cx="0" cy="0"/>
          <a:chOff x="0" y="0"/>
          <a:chExt cx="0" cy="0"/>
        </a:xfrm>
      </p:grpSpPr>
      <p:sp>
        <p:nvSpPr>
          <p:cNvPr id="1867" name="Google Shape;1867;g31509a7a8fc_0_410"/>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68" name="Google Shape;1868;g31509a7a8fc_0_410"/>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869" name="Google Shape;1869;g31509a7a8fc_0_410"/>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870" name="Google Shape;1870;g31509a7a8fc_0_410"/>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871" name="Google Shape;1871;g31509a7a8fc_0_410"/>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872" name="Google Shape;1872;g31509a7a8fc_0_410"/>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873" name="Google Shape;1873;g31509a7a8fc_0_410"/>
          <p:cNvPicPr preferRelativeResize="0"/>
          <p:nvPr/>
        </p:nvPicPr>
        <p:blipFill>
          <a:blip r:embed="rId5">
            <a:alphaModFix/>
          </a:blip>
          <a:stretch>
            <a:fillRect/>
          </a:stretch>
        </p:blipFill>
        <p:spPr>
          <a:xfrm>
            <a:off x="7122525" y="3688250"/>
            <a:ext cx="832800" cy="832800"/>
          </a:xfrm>
          <a:prstGeom prst="rect">
            <a:avLst/>
          </a:prstGeom>
          <a:noFill/>
          <a:ln>
            <a:noFill/>
          </a:ln>
        </p:spPr>
      </p:pic>
      <p:sp>
        <p:nvSpPr>
          <p:cNvPr id="1874" name="Google Shape;1874;g31509a7a8fc_0_410"/>
          <p:cNvSpPr txBox="1"/>
          <p:nvPr/>
        </p:nvSpPr>
        <p:spPr>
          <a:xfrm>
            <a:off x="6351300" y="4607550"/>
            <a:ext cx="2492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/projects/download</a:t>
            </a:r>
            <a:endParaRPr sz="2200">
              <a:solidFill>
                <a:schemeClr val="accent2"/>
              </a:solidFill>
              <a:latin typeface="Calibri"/>
              <a:ea typeface="Calibri"/>
              <a:cs typeface="Calibri"/>
              <a:sym typeface="Calibri"/>
            </a:endParaRPr>
          </a:p>
        </p:txBody>
      </p:sp>
      <p:pic>
        <p:nvPicPr>
          <p:cNvPr id="1875" name="Google Shape;1875;g31509a7a8fc_0_410"/>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876" name="Google Shape;1876;g31509a7a8fc_0_410"/>
          <p:cNvSpPr/>
          <p:nvPr/>
        </p:nvSpPr>
        <p:spPr>
          <a:xfrm>
            <a:off x="6493825" y="736475"/>
            <a:ext cx="1997400" cy="1012200"/>
          </a:xfrm>
          <a:prstGeom prst="roundRect">
            <a:avLst>
              <a:gd fmla="val 16667" name="adj"/>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200">
                <a:solidFill>
                  <a:schemeClr val="accent2"/>
                </a:solidFill>
                <a:latin typeface="Calibri"/>
                <a:ea typeface="Calibri"/>
                <a:cs typeface="Calibri"/>
                <a:sym typeface="Calibri"/>
              </a:rPr>
              <a:t>login: formation</a:t>
            </a:r>
            <a:endParaRPr sz="2200">
              <a:solidFill>
                <a:schemeClr val="accent2"/>
              </a:solidFill>
              <a:latin typeface="Calibri"/>
              <a:ea typeface="Calibri"/>
              <a:cs typeface="Calibri"/>
              <a:sym typeface="Calibri"/>
            </a:endParaRPr>
          </a:p>
        </p:txBody>
      </p:sp>
      <p:sp>
        <p:nvSpPr>
          <p:cNvPr id="1877" name="Google Shape;1877;g31509a7a8fc_0_410"/>
          <p:cNvSpPr txBox="1"/>
          <p:nvPr/>
        </p:nvSpPr>
        <p:spPr>
          <a:xfrm>
            <a:off x="1480200" y="36882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/home/user/</a:t>
            </a:r>
            <a:endParaRPr sz="2200">
              <a:solidFill>
                <a:schemeClr val="accent6"/>
              </a:solidFill>
              <a:latin typeface="Calibri"/>
              <a:ea typeface="Calibri"/>
              <a:cs typeface="Calibri"/>
              <a:sym typeface="Calibri"/>
            </a:endParaRPr>
          </a:p>
        </p:txBody>
      </p:sp>
      <p:cxnSp>
        <p:nvCxnSpPr>
          <p:cNvPr id="1878" name="Google Shape;1878;g31509a7a8fc_0_410"/>
          <p:cNvCxnSpPr/>
          <p:nvPr/>
        </p:nvCxnSpPr>
        <p:spPr>
          <a:xfrm flipH="1">
            <a:off x="2942050" y="2852225"/>
            <a:ext cx="3933900" cy="5400"/>
          </a:xfrm>
          <a:prstGeom prst="straightConnector1">
            <a:avLst/>
          </a:prstGeom>
          <a:noFill/>
          <a:ln cap="flat" cmpd="sng" w="9525">
            <a:solidFill>
              <a:schemeClr val="accent2"/>
            </a:solidFill>
            <a:prstDash val="lgDash"/>
            <a:round/>
            <a:headEnd len="med" w="med" type="none"/>
            <a:tailEnd len="med" w="med" type="triangle"/>
          </a:ln>
        </p:spPr>
      </p:cxnSp>
      <p:sp>
        <p:nvSpPr>
          <p:cNvPr id="1879" name="Google Shape;1879;g31509a7a8fc_0_410"/>
          <p:cNvSpPr txBox="1"/>
          <p:nvPr/>
        </p:nvSpPr>
        <p:spPr>
          <a:xfrm>
            <a:off x="1831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7"/>
          <p:cNvSpPr txBox="1"/>
          <p:nvPr/>
        </p:nvSpPr>
        <p:spPr>
          <a:xfrm>
            <a:off x="276249" y="1355099"/>
            <a:ext cx="8867749" cy="1724649"/>
          </a:xfrm>
          <a:prstGeom prst="rect">
            <a:avLst/>
          </a:prstGeom>
          <a:noFill/>
          <a:ln>
            <a:noFill/>
          </a:ln>
        </p:spPr>
        <p:txBody>
          <a:bodyPr anchorCtr="0" anchor="t" bIns="45675" lIns="91400" spcFirstLastPara="1" rIns="91400" wrap="square" tIns="45675">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1" i="0" lang="en-US" sz="2200" u="none" cap="none" strike="noStrike">
                <a:solidFill>
                  <a:schemeClr val="accent1"/>
                </a:solidFill>
                <a:latin typeface="Calibri"/>
                <a:ea typeface="Calibri"/>
                <a:cs typeface="Calibri"/>
                <a:sym typeface="Calibri"/>
              </a:rPr>
              <a:t> </a:t>
            </a:r>
            <a:r>
              <a:rPr b="1" i="0" lang="en-US" sz="2200" u="none" cap="none" strike="noStrike">
                <a:solidFill>
                  <a:srgbClr val="1155CC"/>
                </a:solidFill>
                <a:latin typeface="Calibri"/>
                <a:ea typeface="Calibri"/>
                <a:cs typeface="Calibri"/>
                <a:sym typeface="Calibri"/>
              </a:rPr>
              <a:t>Operating system</a:t>
            </a:r>
            <a:r>
              <a:rPr b="1" i="0" lang="en-US" sz="2200" u="none" cap="none" strike="noStrike">
                <a:solidFill>
                  <a:schemeClr val="accent6"/>
                </a:solidFill>
                <a:latin typeface="Calibri"/>
                <a:ea typeface="Calibri"/>
                <a:cs typeface="Calibri"/>
                <a:sym typeface="Calibri"/>
              </a:rPr>
              <a:t> </a:t>
            </a:r>
            <a:r>
              <a:rPr b="0" i="0" lang="en-US" sz="2200" u="none" cap="none" strike="noStrike">
                <a:solidFill>
                  <a:srgbClr val="000000"/>
                </a:solidFill>
                <a:latin typeface="Calibri"/>
                <a:ea typeface="Calibri"/>
                <a:cs typeface="Calibri"/>
                <a:sym typeface="Calibri"/>
              </a:rPr>
              <a:t> known for :</a:t>
            </a:r>
            <a:endParaRPr b="0" i="0" sz="1400" u="none" cap="none" strike="noStrike">
              <a:solidFill>
                <a:srgbClr val="000000"/>
              </a:solidFill>
              <a:latin typeface="Arial"/>
              <a:ea typeface="Arial"/>
              <a:cs typeface="Arial"/>
              <a:sym typeface="Arial"/>
            </a:endParaRPr>
          </a:p>
          <a:p>
            <a:pPr indent="457200" lvl="0" marL="0" marR="0" rtl="0" algn="just">
              <a:lnSpc>
                <a:spcPct val="100000"/>
              </a:lnSpc>
              <a:spcBef>
                <a:spcPts val="0"/>
              </a:spcBef>
              <a:spcAft>
                <a:spcPts val="0"/>
              </a:spcAft>
              <a:buClr>
                <a:srgbClr val="000000"/>
              </a:buClr>
              <a:buSzPts val="1100"/>
              <a:buFont typeface="Arial"/>
              <a:buNone/>
            </a:pPr>
            <a:r>
              <a:rPr b="0" i="0" lang="en-US" sz="2200" u="none" cap="none" strike="noStrike">
                <a:solidFill>
                  <a:schemeClr val="dk1"/>
                </a:solidFill>
                <a:latin typeface="Calibri"/>
                <a:ea typeface="Calibri"/>
                <a:cs typeface="Calibri"/>
                <a:sym typeface="Calibri"/>
              </a:rPr>
              <a:t>- its security and stability</a:t>
            </a:r>
            <a:endParaRPr b="0" i="0" sz="22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100"/>
              <a:buFont typeface="Arial"/>
              <a:buNone/>
            </a:pPr>
            <a:r>
              <a:rPr b="0" i="0" lang="en-US" sz="2200" u="none" cap="none" strike="noStrike">
                <a:solidFill>
                  <a:schemeClr val="dk1"/>
                </a:solidFill>
                <a:latin typeface="Calibri"/>
                <a:ea typeface="Calibri"/>
                <a:cs typeface="Calibri"/>
                <a:sym typeface="Calibri"/>
              </a:rPr>
              <a:t>	- its frequent updates</a:t>
            </a:r>
            <a:endParaRPr b="0" i="0" sz="22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100"/>
              <a:buFont typeface="Arial"/>
              <a:buNone/>
            </a:pPr>
            <a:r>
              <a:rPr b="0" i="0" lang="en-US" sz="2200" u="none" cap="none" strike="noStrike">
                <a:solidFill>
                  <a:schemeClr val="dk1"/>
                </a:solidFill>
                <a:latin typeface="Calibri"/>
                <a:ea typeface="Calibri"/>
                <a:cs typeface="Calibri"/>
                <a:sym typeface="Calibri"/>
              </a:rPr>
              <a:t>	- its (no) fees and (mostly)openSource </a:t>
            </a:r>
            <a:endParaRPr b="0" i="0" sz="1400" u="none" cap="none" strike="noStrike">
              <a:solidFill>
                <a:schemeClr val="dk1"/>
              </a:solidFill>
              <a:latin typeface="Arial"/>
              <a:ea typeface="Arial"/>
              <a:cs typeface="Arial"/>
              <a:sym typeface="Arial"/>
            </a:endParaRPr>
          </a:p>
          <a:p>
            <a:pPr indent="-368300" lvl="0" marL="914400" marR="0" rtl="0" algn="just">
              <a:lnSpc>
                <a:spcPct val="100000"/>
              </a:lnSpc>
              <a:spcBef>
                <a:spcPts val="0"/>
              </a:spcBef>
              <a:spcAft>
                <a:spcPts val="0"/>
              </a:spcAft>
              <a:buClr>
                <a:srgbClr val="000000"/>
              </a:buClr>
              <a:buSzPts val="1100"/>
              <a:buFont typeface="Arial"/>
              <a:buNone/>
            </a:pPr>
            <a:r>
              <a:rPr b="0" i="0" lang="en-US" sz="2200" u="none" cap="none" strike="noStrike">
                <a:solidFill>
                  <a:schemeClr val="dk1"/>
                </a:solidFill>
                <a:latin typeface="Calibri"/>
                <a:ea typeface="Calibri"/>
                <a:cs typeface="Calibri"/>
                <a:sym typeface="Calibri"/>
              </a:rPr>
              <a:t>			 softwares</a:t>
            </a:r>
            <a:endParaRPr b="0" i="0" sz="2200" u="none" cap="none" strike="noStrike">
              <a:solidFill>
                <a:schemeClr val="dk1"/>
              </a:solidFill>
              <a:latin typeface="Calibri"/>
              <a:ea typeface="Calibri"/>
              <a:cs typeface="Calibri"/>
              <a:sym typeface="Calibri"/>
            </a:endParaRPr>
          </a:p>
          <a:p>
            <a:pPr indent="-368300" lvl="0" marL="914400" marR="0" rtl="0" algn="just">
              <a:lnSpc>
                <a:spcPct val="100000"/>
              </a:lnSpc>
              <a:spcBef>
                <a:spcPts val="0"/>
              </a:spcBef>
              <a:spcAft>
                <a:spcPts val="0"/>
              </a:spcAft>
              <a:buClr>
                <a:srgbClr val="000000"/>
              </a:buClr>
              <a:buSzPts val="1100"/>
              <a:buFont typeface="Arial"/>
              <a:buNone/>
            </a:pPr>
            <a:r>
              <a:t/>
            </a:r>
            <a:endParaRPr b="0" i="0" sz="2200" u="none" cap="none" strike="noStrike">
              <a:solidFill>
                <a:schemeClr val="dk1"/>
              </a:solidFill>
              <a:latin typeface="Calibri"/>
              <a:ea typeface="Calibri"/>
              <a:cs typeface="Calibri"/>
              <a:sym typeface="Calibri"/>
            </a:endParaRPr>
          </a:p>
          <a:p>
            <a:pPr indent="-368300" lvl="0" marL="914400" marR="0" rtl="0" algn="just">
              <a:lnSpc>
                <a:spcPct val="100000"/>
              </a:lnSpc>
              <a:spcBef>
                <a:spcPts val="0"/>
              </a:spcBef>
              <a:spcAft>
                <a:spcPts val="0"/>
              </a:spcAft>
              <a:buClr>
                <a:srgbClr val="000000"/>
              </a:buClr>
              <a:buSzPts val="1100"/>
              <a:buFont typeface="Arial"/>
              <a:buNone/>
            </a:pPr>
            <a:r>
              <a:t/>
            </a:r>
            <a:endParaRPr b="0" i="0" sz="2200" u="none" cap="none" strike="noStrike">
              <a:solidFill>
                <a:schemeClr val="dk1"/>
              </a:solidFill>
              <a:latin typeface="Calibri"/>
              <a:ea typeface="Calibri"/>
              <a:cs typeface="Calibri"/>
              <a:sym typeface="Calibri"/>
            </a:endParaRPr>
          </a:p>
        </p:txBody>
      </p:sp>
      <p:sp>
        <p:nvSpPr>
          <p:cNvPr id="369" name="Google Shape;369;p7"/>
          <p:cNvSpPr/>
          <p:nvPr/>
        </p:nvSpPr>
        <p:spPr>
          <a:xfrm>
            <a:off x="6716713" y="76200"/>
            <a:ext cx="1752599"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70" name="Google Shape;370;p7"/>
          <p:cNvPicPr preferRelativeResize="0"/>
          <p:nvPr/>
        </p:nvPicPr>
        <p:blipFill rotWithShape="1">
          <a:blip r:embed="rId3">
            <a:alphaModFix/>
          </a:blip>
          <a:srcRect b="0" l="0" r="0" t="0"/>
          <a:stretch/>
        </p:blipFill>
        <p:spPr>
          <a:xfrm>
            <a:off x="6348200" y="1451275"/>
            <a:ext cx="1872266" cy="2472249"/>
          </a:xfrm>
          <a:prstGeom prst="rect">
            <a:avLst/>
          </a:prstGeom>
          <a:noFill/>
          <a:ln>
            <a:noFill/>
          </a:ln>
        </p:spPr>
      </p:pic>
      <p:sp>
        <p:nvSpPr>
          <p:cNvPr id="371" name="Google Shape;371;p7"/>
          <p:cNvSpPr txBox="1"/>
          <p:nvPr/>
        </p:nvSpPr>
        <p:spPr>
          <a:xfrm>
            <a:off x="407125" y="3354625"/>
            <a:ext cx="6248400" cy="1742100"/>
          </a:xfrm>
          <a:prstGeom prst="rect">
            <a:avLst/>
          </a:prstGeom>
          <a:noFill/>
          <a:ln>
            <a:noFill/>
          </a:ln>
        </p:spPr>
        <p:txBody>
          <a:bodyPr anchorCtr="0" anchor="ctr" bIns="91425" lIns="91425" spcFirstLastPara="1" rIns="91425" wrap="square" tIns="91425">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Created in 1991 by </a:t>
            </a:r>
            <a:r>
              <a:rPr b="1" i="1" lang="en-US" sz="2200" u="none" cap="none" strike="noStrike">
                <a:solidFill>
                  <a:schemeClr val="dk1"/>
                </a:solidFill>
                <a:latin typeface="Calibri"/>
                <a:ea typeface="Calibri"/>
                <a:cs typeface="Calibri"/>
                <a:sym typeface="Calibri"/>
              </a:rPr>
              <a:t>Linus Torvalds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600"/>
              </a:spcBef>
              <a:spcAft>
                <a:spcPts val="0"/>
              </a:spcAft>
              <a:buClr>
                <a:srgbClr val="000000"/>
              </a:buClr>
              <a:buSzPts val="600"/>
              <a:buFont typeface="Arial"/>
              <a:buNone/>
            </a:pPr>
            <a:r>
              <a:t/>
            </a:r>
            <a:endParaRPr b="0" i="0" sz="6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600"/>
              <a:buFont typeface="Arial"/>
              <a:buNone/>
            </a:pPr>
            <a:r>
              <a:t/>
            </a:r>
            <a:endParaRPr b="0" i="0" sz="600" u="none" cap="none" strike="noStrike">
              <a:solidFill>
                <a:schemeClr val="dk1"/>
              </a:solidFill>
              <a:latin typeface="Calibri"/>
              <a:ea typeface="Calibri"/>
              <a:cs typeface="Calibri"/>
              <a:sym typeface="Calibri"/>
            </a:endParaRPr>
          </a:p>
          <a:p>
            <a:pPr indent="-139700" lvl="0" marL="0" marR="0" rtl="0" algn="just">
              <a:lnSpc>
                <a:spcPct val="100000"/>
              </a:lnSpc>
              <a:spcBef>
                <a:spcPts val="60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Based on Unix (1969)</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6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7"/>
          <p:cNvSpPr txBox="1"/>
          <p:nvPr/>
        </p:nvSpPr>
        <p:spPr>
          <a:xfrm>
            <a:off x="407125" y="4643100"/>
            <a:ext cx="8062200" cy="1768500"/>
          </a:xfrm>
          <a:prstGeom prst="rect">
            <a:avLst/>
          </a:prstGeom>
          <a:noFill/>
          <a:ln>
            <a:noFill/>
          </a:ln>
        </p:spPr>
        <p:txBody>
          <a:bodyPr anchorCtr="0" anchor="ctr" bIns="91425" lIns="91425" spcFirstLastPara="1" rIns="91425" wrap="square" tIns="91425">
            <a:noAutofit/>
          </a:bodyPr>
          <a:lstStyle/>
          <a:p>
            <a:pPr indent="-139700" lvl="0" marL="0" marR="0" rtl="0" algn="just">
              <a:lnSpc>
                <a:spcPct val="100000"/>
              </a:lnSpc>
              <a:spcBef>
                <a:spcPts val="0"/>
              </a:spcBef>
              <a:spcAft>
                <a:spcPts val="0"/>
              </a:spcAft>
              <a:buClr>
                <a:srgbClr val="2FB446"/>
              </a:buClr>
              <a:buSzPts val="2200"/>
              <a:buFont typeface="Noto Sans Symbols"/>
              <a:buChar char="▪"/>
            </a:pPr>
            <a:r>
              <a:rPr b="0" i="0" lang="en-US" sz="2200" u="none" cap="none" strike="noStrike">
                <a:solidFill>
                  <a:schemeClr val="dk1"/>
                </a:solidFill>
                <a:latin typeface="Calibri"/>
                <a:ea typeface="Calibri"/>
                <a:cs typeface="Calibri"/>
                <a:sym typeface="Calibri"/>
              </a:rPr>
              <a:t> Linux source code </a:t>
            </a:r>
            <a:r>
              <a:rPr b="0" i="0" lang="en-US" sz="2200" u="none" cap="none" strike="noStrike">
                <a:solidFill>
                  <a:srgbClr val="1155CC"/>
                </a:solidFill>
                <a:latin typeface="Calibri"/>
                <a:ea typeface="Calibri"/>
                <a:cs typeface="Calibri"/>
                <a:sym typeface="Calibri"/>
              </a:rPr>
              <a:t> </a:t>
            </a:r>
            <a:r>
              <a:rPr b="1" i="1" lang="en-US" sz="2200" u="none" cap="none" strike="noStrike">
                <a:solidFill>
                  <a:srgbClr val="1155CC"/>
                </a:solidFill>
                <a:latin typeface="Calibri"/>
                <a:ea typeface="Calibri"/>
                <a:cs typeface="Calibri"/>
                <a:sym typeface="Calibri"/>
              </a:rPr>
              <a:t>opensource</a:t>
            </a:r>
            <a:r>
              <a:rPr b="1" i="1" lang="en-US" sz="2200" u="none" cap="none" strike="noStrike">
                <a:solidFill>
                  <a:schemeClr val="accent6"/>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and </a:t>
            </a:r>
            <a:r>
              <a:rPr b="1" i="1" lang="en-US" sz="2200" u="none" cap="none" strike="noStrike">
                <a:solidFill>
                  <a:srgbClr val="1155CC"/>
                </a:solidFill>
                <a:latin typeface="Calibri"/>
                <a:ea typeface="Calibri"/>
                <a:cs typeface="Calibri"/>
                <a:sym typeface="Calibri"/>
              </a:rPr>
              <a:t>free</a:t>
            </a:r>
            <a:r>
              <a:rPr b="0" i="0" lang="en-US" sz="1400" u="none" cap="none" strike="noStrike">
                <a:solidFill>
                  <a:srgbClr val="000000"/>
                </a:solidFill>
                <a:latin typeface="Arial"/>
                <a:ea typeface="Arial"/>
                <a:cs typeface="Arial"/>
                <a:sym typeface="Arial"/>
              </a:rPr>
              <a:t> : </a:t>
            </a:r>
            <a:r>
              <a:rPr b="0" i="0" lang="en-US" sz="2200" u="none" cap="none" strike="noStrike">
                <a:solidFill>
                  <a:schemeClr val="dk1"/>
                </a:solidFill>
                <a:latin typeface="Calibri"/>
                <a:ea typeface="Calibri"/>
                <a:cs typeface="Calibri"/>
                <a:sym typeface="Calibri"/>
              </a:rPr>
              <a:t>copy, modify, redistribute</a:t>
            </a:r>
            <a:endParaRPr b="0" i="0" sz="1400" u="none" cap="none" strike="noStrike">
              <a:solidFill>
                <a:schemeClr val="dk1"/>
              </a:solidFill>
              <a:latin typeface="Arial"/>
              <a:ea typeface="Arial"/>
              <a:cs typeface="Arial"/>
              <a:sym typeface="Arial"/>
            </a:endParaRPr>
          </a:p>
          <a:p>
            <a:pPr indent="-368300" lvl="1" marL="914400" marR="0" rtl="0" algn="just">
              <a:lnSpc>
                <a:spcPct val="100000"/>
              </a:lnSpc>
              <a:spcBef>
                <a:spcPts val="600"/>
              </a:spcBef>
              <a:spcAft>
                <a:spcPts val="0"/>
              </a:spcAft>
              <a:buClr>
                <a:srgbClr val="31859B"/>
              </a:buClr>
              <a:buSzPts val="2200"/>
              <a:buFont typeface="Noto Sans Symbols"/>
              <a:buNone/>
            </a:pPr>
            <a:r>
              <a:t/>
            </a:r>
            <a:endParaRPr b="0" i="0" sz="2200" u="none" cap="none" strike="noStrike">
              <a:solidFill>
                <a:schemeClr val="dk1"/>
              </a:solidFill>
              <a:latin typeface="Calibri"/>
              <a:ea typeface="Calibri"/>
              <a:cs typeface="Calibri"/>
              <a:sym typeface="Calibri"/>
            </a:endParaRPr>
          </a:p>
        </p:txBody>
      </p:sp>
      <p:sp>
        <p:nvSpPr>
          <p:cNvPr id="373" name="Google Shape;373;p7"/>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What is Linux?</a:t>
            </a:r>
            <a:endParaRPr b="1" sz="3600">
              <a:solidFill>
                <a:srgbClr val="1155CC"/>
              </a:solidFill>
              <a:latin typeface="Short Stack"/>
              <a:ea typeface="Short Stack"/>
              <a:cs typeface="Short Stack"/>
              <a:sym typeface="Short Stack"/>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4" name="Shape 1884"/>
        <p:cNvGrpSpPr/>
        <p:nvPr/>
      </p:nvGrpSpPr>
      <p:grpSpPr>
        <a:xfrm>
          <a:off x="0" y="0"/>
          <a:ext cx="0" cy="0"/>
          <a:chOff x="0" y="0"/>
          <a:chExt cx="0" cy="0"/>
        </a:xfrm>
      </p:grpSpPr>
      <p:sp>
        <p:nvSpPr>
          <p:cNvPr id="1885" name="Google Shape;1885;g31509a7a8fc_0_444"/>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886" name="Google Shape;1886;g31509a7a8fc_0_444"/>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887" name="Google Shape;1887;g31509a7a8fc_0_444"/>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888" name="Google Shape;1888;g31509a7a8fc_0_444"/>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889" name="Google Shape;1889;g31509a7a8fc_0_444"/>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890" name="Google Shape;1890;g31509a7a8fc_0_444"/>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891" name="Google Shape;1891;g31509a7a8fc_0_444"/>
          <p:cNvPicPr preferRelativeResize="0"/>
          <p:nvPr/>
        </p:nvPicPr>
        <p:blipFill>
          <a:blip r:embed="rId5">
            <a:alphaModFix/>
          </a:blip>
          <a:stretch>
            <a:fillRect/>
          </a:stretch>
        </p:blipFill>
        <p:spPr>
          <a:xfrm>
            <a:off x="7122525" y="3688250"/>
            <a:ext cx="832800" cy="832800"/>
          </a:xfrm>
          <a:prstGeom prst="rect">
            <a:avLst/>
          </a:prstGeom>
          <a:noFill/>
          <a:ln>
            <a:noFill/>
          </a:ln>
        </p:spPr>
      </p:pic>
      <p:sp>
        <p:nvSpPr>
          <p:cNvPr id="1892" name="Google Shape;1892;g31509a7a8fc_0_444"/>
          <p:cNvSpPr txBox="1"/>
          <p:nvPr/>
        </p:nvSpPr>
        <p:spPr>
          <a:xfrm>
            <a:off x="6351300" y="4607550"/>
            <a:ext cx="2492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/projects/download</a:t>
            </a:r>
            <a:endParaRPr sz="2200">
              <a:solidFill>
                <a:schemeClr val="accent2"/>
              </a:solidFill>
              <a:latin typeface="Calibri"/>
              <a:ea typeface="Calibri"/>
              <a:cs typeface="Calibri"/>
              <a:sym typeface="Calibri"/>
            </a:endParaRPr>
          </a:p>
        </p:txBody>
      </p:sp>
      <p:pic>
        <p:nvPicPr>
          <p:cNvPr id="1893" name="Google Shape;1893;g31509a7a8fc_0_444"/>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894" name="Google Shape;1894;g31509a7a8fc_0_444"/>
          <p:cNvSpPr/>
          <p:nvPr/>
        </p:nvSpPr>
        <p:spPr>
          <a:xfrm>
            <a:off x="6493825" y="736475"/>
            <a:ext cx="1997400" cy="1012200"/>
          </a:xfrm>
          <a:prstGeom prst="roundRect">
            <a:avLst>
              <a:gd fmla="val 16667" name="adj"/>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200">
                <a:solidFill>
                  <a:schemeClr val="accent2"/>
                </a:solidFill>
                <a:latin typeface="Calibri"/>
                <a:ea typeface="Calibri"/>
                <a:cs typeface="Calibri"/>
                <a:sym typeface="Calibri"/>
              </a:rPr>
              <a:t>login: formation</a:t>
            </a:r>
            <a:endParaRPr sz="2200">
              <a:solidFill>
                <a:schemeClr val="accent2"/>
              </a:solidFill>
              <a:latin typeface="Calibri"/>
              <a:ea typeface="Calibri"/>
              <a:cs typeface="Calibri"/>
              <a:sym typeface="Calibri"/>
            </a:endParaRPr>
          </a:p>
        </p:txBody>
      </p:sp>
      <p:sp>
        <p:nvSpPr>
          <p:cNvPr id="1895" name="Google Shape;1895;g31509a7a8fc_0_444"/>
          <p:cNvSpPr txBox="1"/>
          <p:nvPr/>
        </p:nvSpPr>
        <p:spPr>
          <a:xfrm>
            <a:off x="1252250" y="5275200"/>
            <a:ext cx="7239000" cy="75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100">
                <a:solidFill>
                  <a:schemeClr val="dk1"/>
                </a:solidFill>
                <a:latin typeface="Calibri"/>
                <a:ea typeface="Calibri"/>
                <a:cs typeface="Calibri"/>
                <a:sym typeface="Calibri"/>
              </a:rPr>
              <a:t>scp -r </a:t>
            </a:r>
            <a:r>
              <a:rPr lang="en-US" sz="2100" u="sng">
                <a:solidFill>
                  <a:schemeClr val="accent2"/>
                </a:solidFill>
                <a:latin typeface="Calibri"/>
                <a:ea typeface="Calibri"/>
                <a:cs typeface="Calibri"/>
                <a:sym typeface="Calibri"/>
                <a:hlinkClick r:id="rId7">
                  <a:extLst>
                    <a:ext uri="{A12FA001-AC4F-418D-AE19-62706E023703}">
                      <ahyp:hlinkClr val="tx"/>
                    </a:ext>
                  </a:extLst>
                </a:hlinkClick>
              </a:rPr>
              <a:t>formation@server.ird.fr</a:t>
            </a:r>
            <a:r>
              <a:rPr lang="en-US" sz="2100">
                <a:solidFill>
                  <a:schemeClr val="accent2"/>
                </a:solidFill>
                <a:latin typeface="Calibri"/>
                <a:ea typeface="Calibri"/>
                <a:cs typeface="Calibri"/>
                <a:sym typeface="Calibri"/>
              </a:rPr>
              <a:t>:/projects/download</a:t>
            </a:r>
            <a:r>
              <a:rPr lang="en-US" sz="2100">
                <a:solidFill>
                  <a:schemeClr val="dk1"/>
                </a:solidFill>
                <a:latin typeface="Calibri"/>
                <a:ea typeface="Calibri"/>
                <a:cs typeface="Calibri"/>
                <a:sym typeface="Calibri"/>
              </a:rPr>
              <a:t> </a:t>
            </a:r>
            <a:endParaRPr sz="2100">
              <a:solidFill>
                <a:schemeClr val="accent6"/>
              </a:solidFill>
              <a:latin typeface="Calibri"/>
              <a:ea typeface="Calibri"/>
              <a:cs typeface="Calibri"/>
              <a:sym typeface="Calibri"/>
            </a:endParaRPr>
          </a:p>
        </p:txBody>
      </p:sp>
      <p:sp>
        <p:nvSpPr>
          <p:cNvPr id="1896" name="Google Shape;1896;g31509a7a8fc_0_444"/>
          <p:cNvSpPr txBox="1"/>
          <p:nvPr/>
        </p:nvSpPr>
        <p:spPr>
          <a:xfrm>
            <a:off x="1480200" y="36882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/home/user/</a:t>
            </a:r>
            <a:endParaRPr sz="2200">
              <a:solidFill>
                <a:schemeClr val="accent6"/>
              </a:solidFill>
              <a:latin typeface="Calibri"/>
              <a:ea typeface="Calibri"/>
              <a:cs typeface="Calibri"/>
              <a:sym typeface="Calibri"/>
            </a:endParaRPr>
          </a:p>
        </p:txBody>
      </p:sp>
      <p:cxnSp>
        <p:nvCxnSpPr>
          <p:cNvPr id="1897" name="Google Shape;1897;g31509a7a8fc_0_444"/>
          <p:cNvCxnSpPr/>
          <p:nvPr/>
        </p:nvCxnSpPr>
        <p:spPr>
          <a:xfrm flipH="1">
            <a:off x="2942050" y="2852225"/>
            <a:ext cx="3933900" cy="5400"/>
          </a:xfrm>
          <a:prstGeom prst="straightConnector1">
            <a:avLst/>
          </a:prstGeom>
          <a:noFill/>
          <a:ln cap="flat" cmpd="sng" w="9525">
            <a:solidFill>
              <a:schemeClr val="accent2"/>
            </a:solidFill>
            <a:prstDash val="lgDash"/>
            <a:round/>
            <a:headEnd len="med" w="med" type="none"/>
            <a:tailEnd len="med" w="med" type="triangle"/>
          </a:ln>
        </p:spPr>
      </p:cxnSp>
      <p:sp>
        <p:nvSpPr>
          <p:cNvPr id="1898" name="Google Shape;1898;g31509a7a8fc_0_444"/>
          <p:cNvSpPr/>
          <p:nvPr/>
        </p:nvSpPr>
        <p:spPr>
          <a:xfrm rot="-5400000">
            <a:off x="4019250" y="3583225"/>
            <a:ext cx="634200" cy="4737000"/>
          </a:xfrm>
          <a:prstGeom prst="leftBrace">
            <a:avLst>
              <a:gd fmla="val 50000" name="adj1"/>
              <a:gd fmla="val 50000" name="adj2"/>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99" name="Google Shape;1899;g31509a7a8fc_0_444"/>
          <p:cNvSpPr txBox="1"/>
          <p:nvPr/>
        </p:nvSpPr>
        <p:spPr>
          <a:xfrm>
            <a:off x="3808125" y="6268825"/>
            <a:ext cx="12216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200">
                <a:solidFill>
                  <a:schemeClr val="accent2"/>
                </a:solidFill>
                <a:latin typeface="Calibri"/>
                <a:ea typeface="Calibri"/>
                <a:cs typeface="Calibri"/>
                <a:sym typeface="Calibri"/>
              </a:rPr>
              <a:t>source</a:t>
            </a:r>
            <a:endParaRPr b="1" sz="2200">
              <a:solidFill>
                <a:schemeClr val="accent2"/>
              </a:solidFill>
              <a:latin typeface="Calibri"/>
              <a:ea typeface="Calibri"/>
              <a:cs typeface="Calibri"/>
              <a:sym typeface="Calibri"/>
            </a:endParaRPr>
          </a:p>
        </p:txBody>
      </p:sp>
      <p:sp>
        <p:nvSpPr>
          <p:cNvPr id="1900" name="Google Shape;1900;g31509a7a8fc_0_444"/>
          <p:cNvSpPr/>
          <p:nvPr/>
        </p:nvSpPr>
        <p:spPr>
          <a:xfrm>
            <a:off x="2096725" y="4802888"/>
            <a:ext cx="2403900" cy="335700"/>
          </a:xfrm>
          <a:prstGeom prst="rect">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2"/>
                </a:solidFill>
                <a:latin typeface="Calibri"/>
                <a:ea typeface="Calibri"/>
                <a:cs typeface="Calibri"/>
                <a:sym typeface="Calibri"/>
              </a:rPr>
              <a:t>connection</a:t>
            </a:r>
            <a:endParaRPr b="1" sz="1800">
              <a:solidFill>
                <a:schemeClr val="accent2"/>
              </a:solidFill>
              <a:latin typeface="Calibri"/>
              <a:ea typeface="Calibri"/>
              <a:cs typeface="Calibri"/>
              <a:sym typeface="Calibri"/>
            </a:endParaRPr>
          </a:p>
        </p:txBody>
      </p:sp>
      <p:sp>
        <p:nvSpPr>
          <p:cNvPr id="1901" name="Google Shape;1901;g31509a7a8fc_0_444"/>
          <p:cNvSpPr txBox="1"/>
          <p:nvPr/>
        </p:nvSpPr>
        <p:spPr>
          <a:xfrm>
            <a:off x="140220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6" name="Shape 1906"/>
        <p:cNvGrpSpPr/>
        <p:nvPr/>
      </p:nvGrpSpPr>
      <p:grpSpPr>
        <a:xfrm>
          <a:off x="0" y="0"/>
          <a:ext cx="0" cy="0"/>
          <a:chOff x="0" y="0"/>
          <a:chExt cx="0" cy="0"/>
        </a:xfrm>
      </p:grpSpPr>
      <p:sp>
        <p:nvSpPr>
          <p:cNvPr id="1907" name="Google Shape;1907;g31509a7a8fc_0_46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908" name="Google Shape;1908;g31509a7a8fc_0_468"/>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909" name="Google Shape;1909;g31509a7a8fc_0_468"/>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910" name="Google Shape;1910;g31509a7a8fc_0_468"/>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911" name="Google Shape;1911;g31509a7a8fc_0_468"/>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server.ird.fr</a:t>
            </a:r>
            <a:endParaRPr sz="2200">
              <a:solidFill>
                <a:schemeClr val="accent2"/>
              </a:solidFill>
              <a:latin typeface="Calibri"/>
              <a:ea typeface="Calibri"/>
              <a:cs typeface="Calibri"/>
              <a:sym typeface="Calibri"/>
            </a:endParaRPr>
          </a:p>
        </p:txBody>
      </p:sp>
      <p:sp>
        <p:nvSpPr>
          <p:cNvPr id="1912" name="Google Shape;1912;g31509a7a8fc_0_468"/>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Your PC</a:t>
            </a:r>
            <a:endParaRPr sz="2200">
              <a:solidFill>
                <a:schemeClr val="accent6"/>
              </a:solidFill>
              <a:latin typeface="Calibri"/>
              <a:ea typeface="Calibri"/>
              <a:cs typeface="Calibri"/>
              <a:sym typeface="Calibri"/>
            </a:endParaRPr>
          </a:p>
        </p:txBody>
      </p:sp>
      <p:pic>
        <p:nvPicPr>
          <p:cNvPr id="1913" name="Google Shape;1913;g31509a7a8fc_0_468"/>
          <p:cNvPicPr preferRelativeResize="0"/>
          <p:nvPr/>
        </p:nvPicPr>
        <p:blipFill>
          <a:blip r:embed="rId5">
            <a:alphaModFix/>
          </a:blip>
          <a:stretch>
            <a:fillRect/>
          </a:stretch>
        </p:blipFill>
        <p:spPr>
          <a:xfrm>
            <a:off x="7122525" y="3688250"/>
            <a:ext cx="832800" cy="832800"/>
          </a:xfrm>
          <a:prstGeom prst="rect">
            <a:avLst/>
          </a:prstGeom>
          <a:noFill/>
          <a:ln>
            <a:noFill/>
          </a:ln>
        </p:spPr>
      </p:pic>
      <p:sp>
        <p:nvSpPr>
          <p:cNvPr id="1914" name="Google Shape;1914;g31509a7a8fc_0_468"/>
          <p:cNvSpPr txBox="1"/>
          <p:nvPr/>
        </p:nvSpPr>
        <p:spPr>
          <a:xfrm>
            <a:off x="6351300" y="4607550"/>
            <a:ext cx="2492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/projects/download</a:t>
            </a:r>
            <a:endParaRPr sz="2200">
              <a:solidFill>
                <a:schemeClr val="accent2"/>
              </a:solidFill>
              <a:latin typeface="Calibri"/>
              <a:ea typeface="Calibri"/>
              <a:cs typeface="Calibri"/>
              <a:sym typeface="Calibri"/>
            </a:endParaRPr>
          </a:p>
        </p:txBody>
      </p:sp>
      <p:pic>
        <p:nvPicPr>
          <p:cNvPr id="1915" name="Google Shape;1915;g31509a7a8fc_0_468"/>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916" name="Google Shape;1916;g31509a7a8fc_0_468"/>
          <p:cNvSpPr/>
          <p:nvPr/>
        </p:nvSpPr>
        <p:spPr>
          <a:xfrm>
            <a:off x="6493825" y="736475"/>
            <a:ext cx="1997400" cy="1012200"/>
          </a:xfrm>
          <a:prstGeom prst="roundRect">
            <a:avLst>
              <a:gd fmla="val 16667" name="adj"/>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200">
                <a:solidFill>
                  <a:schemeClr val="accent2"/>
                </a:solidFill>
                <a:latin typeface="Calibri"/>
                <a:ea typeface="Calibri"/>
                <a:cs typeface="Calibri"/>
                <a:sym typeface="Calibri"/>
              </a:rPr>
              <a:t>login: formation</a:t>
            </a:r>
            <a:endParaRPr sz="2200">
              <a:solidFill>
                <a:schemeClr val="accent2"/>
              </a:solidFill>
              <a:latin typeface="Calibri"/>
              <a:ea typeface="Calibri"/>
              <a:cs typeface="Calibri"/>
              <a:sym typeface="Calibri"/>
            </a:endParaRPr>
          </a:p>
        </p:txBody>
      </p:sp>
      <p:sp>
        <p:nvSpPr>
          <p:cNvPr id="1917" name="Google Shape;1917;g31509a7a8fc_0_468"/>
          <p:cNvSpPr txBox="1"/>
          <p:nvPr/>
        </p:nvSpPr>
        <p:spPr>
          <a:xfrm>
            <a:off x="1252250" y="5275200"/>
            <a:ext cx="7239000" cy="75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100">
                <a:solidFill>
                  <a:schemeClr val="dk1"/>
                </a:solidFill>
                <a:latin typeface="Calibri"/>
                <a:ea typeface="Calibri"/>
                <a:cs typeface="Calibri"/>
                <a:sym typeface="Calibri"/>
              </a:rPr>
              <a:t>scp -r </a:t>
            </a:r>
            <a:r>
              <a:rPr lang="en-US" sz="2100" u="sng">
                <a:solidFill>
                  <a:schemeClr val="accent2"/>
                </a:solidFill>
                <a:latin typeface="Calibri"/>
                <a:ea typeface="Calibri"/>
                <a:cs typeface="Calibri"/>
                <a:sym typeface="Calibri"/>
                <a:hlinkClick r:id="rId7">
                  <a:extLst>
                    <a:ext uri="{A12FA001-AC4F-418D-AE19-62706E023703}">
                      <ahyp:hlinkClr val="tx"/>
                    </a:ext>
                  </a:extLst>
                </a:hlinkClick>
              </a:rPr>
              <a:t>formation@server.ird.fr</a:t>
            </a:r>
            <a:r>
              <a:rPr lang="en-US" sz="2100">
                <a:solidFill>
                  <a:schemeClr val="accent2"/>
                </a:solidFill>
                <a:latin typeface="Calibri"/>
                <a:ea typeface="Calibri"/>
                <a:cs typeface="Calibri"/>
                <a:sym typeface="Calibri"/>
              </a:rPr>
              <a:t>:/projects/download</a:t>
            </a:r>
            <a:r>
              <a:rPr lang="en-US" sz="2100">
                <a:solidFill>
                  <a:schemeClr val="dk1"/>
                </a:solidFill>
                <a:latin typeface="Calibri"/>
                <a:ea typeface="Calibri"/>
                <a:cs typeface="Calibri"/>
                <a:sym typeface="Calibri"/>
              </a:rPr>
              <a:t> </a:t>
            </a:r>
            <a:r>
              <a:rPr lang="en-US" sz="2100">
                <a:solidFill>
                  <a:schemeClr val="accent6"/>
                </a:solidFill>
                <a:latin typeface="Calibri"/>
                <a:ea typeface="Calibri"/>
                <a:cs typeface="Calibri"/>
                <a:sym typeface="Calibri"/>
              </a:rPr>
              <a:t>/home/user</a:t>
            </a:r>
            <a:endParaRPr sz="2100">
              <a:solidFill>
                <a:schemeClr val="accent6"/>
              </a:solidFill>
              <a:latin typeface="Calibri"/>
              <a:ea typeface="Calibri"/>
              <a:cs typeface="Calibri"/>
              <a:sym typeface="Calibri"/>
            </a:endParaRPr>
          </a:p>
        </p:txBody>
      </p:sp>
      <p:sp>
        <p:nvSpPr>
          <p:cNvPr id="1918" name="Google Shape;1918;g31509a7a8fc_0_468"/>
          <p:cNvSpPr txBox="1"/>
          <p:nvPr/>
        </p:nvSpPr>
        <p:spPr>
          <a:xfrm>
            <a:off x="1480200" y="36882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/home/user/</a:t>
            </a:r>
            <a:endParaRPr sz="2200">
              <a:solidFill>
                <a:schemeClr val="accent6"/>
              </a:solidFill>
              <a:latin typeface="Calibri"/>
              <a:ea typeface="Calibri"/>
              <a:cs typeface="Calibri"/>
              <a:sym typeface="Calibri"/>
            </a:endParaRPr>
          </a:p>
        </p:txBody>
      </p:sp>
      <p:cxnSp>
        <p:nvCxnSpPr>
          <p:cNvPr id="1919" name="Google Shape;1919;g31509a7a8fc_0_468"/>
          <p:cNvCxnSpPr/>
          <p:nvPr/>
        </p:nvCxnSpPr>
        <p:spPr>
          <a:xfrm flipH="1">
            <a:off x="2942050" y="2852225"/>
            <a:ext cx="3933900" cy="5400"/>
          </a:xfrm>
          <a:prstGeom prst="straightConnector1">
            <a:avLst/>
          </a:prstGeom>
          <a:noFill/>
          <a:ln cap="flat" cmpd="sng" w="9525">
            <a:solidFill>
              <a:schemeClr val="accent2"/>
            </a:solidFill>
            <a:prstDash val="lgDash"/>
            <a:round/>
            <a:headEnd len="med" w="med" type="none"/>
            <a:tailEnd len="med" w="med" type="triangle"/>
          </a:ln>
        </p:spPr>
      </p:cxnSp>
      <p:sp>
        <p:nvSpPr>
          <p:cNvPr id="1920" name="Google Shape;1920;g31509a7a8fc_0_468"/>
          <p:cNvSpPr/>
          <p:nvPr/>
        </p:nvSpPr>
        <p:spPr>
          <a:xfrm rot="-5400000">
            <a:off x="4019250" y="3583225"/>
            <a:ext cx="634200" cy="4737000"/>
          </a:xfrm>
          <a:prstGeom prst="leftBrace">
            <a:avLst>
              <a:gd fmla="val 50000" name="adj1"/>
              <a:gd fmla="val 50000" name="adj2"/>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21" name="Google Shape;1921;g31509a7a8fc_0_468"/>
          <p:cNvSpPr txBox="1"/>
          <p:nvPr/>
        </p:nvSpPr>
        <p:spPr>
          <a:xfrm>
            <a:off x="3808125" y="6268825"/>
            <a:ext cx="12216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200">
                <a:solidFill>
                  <a:schemeClr val="accent2"/>
                </a:solidFill>
                <a:latin typeface="Calibri"/>
                <a:ea typeface="Calibri"/>
                <a:cs typeface="Calibri"/>
                <a:sym typeface="Calibri"/>
              </a:rPr>
              <a:t>source</a:t>
            </a:r>
            <a:endParaRPr b="1" sz="2200">
              <a:solidFill>
                <a:schemeClr val="accent2"/>
              </a:solidFill>
              <a:latin typeface="Calibri"/>
              <a:ea typeface="Calibri"/>
              <a:cs typeface="Calibri"/>
              <a:sym typeface="Calibri"/>
            </a:endParaRPr>
          </a:p>
        </p:txBody>
      </p:sp>
      <p:sp>
        <p:nvSpPr>
          <p:cNvPr id="1922" name="Google Shape;1922;g31509a7a8fc_0_468"/>
          <p:cNvSpPr/>
          <p:nvPr/>
        </p:nvSpPr>
        <p:spPr>
          <a:xfrm rot="-5400000">
            <a:off x="7329925" y="5303175"/>
            <a:ext cx="375900" cy="1272600"/>
          </a:xfrm>
          <a:prstGeom prst="leftBrace">
            <a:avLst>
              <a:gd fmla="val 50000" name="adj1"/>
              <a:gd fmla="val 50000" name="adj2"/>
            </a:avLst>
          </a:prstGeom>
          <a:noFill/>
          <a:ln cap="flat" cmpd="sng" w="2857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23" name="Google Shape;1923;g31509a7a8fc_0_468"/>
          <p:cNvSpPr txBox="1"/>
          <p:nvPr/>
        </p:nvSpPr>
        <p:spPr>
          <a:xfrm>
            <a:off x="6928125" y="6268825"/>
            <a:ext cx="1544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200">
                <a:solidFill>
                  <a:schemeClr val="accent6"/>
                </a:solidFill>
                <a:latin typeface="Calibri"/>
                <a:ea typeface="Calibri"/>
                <a:cs typeface="Calibri"/>
                <a:sym typeface="Calibri"/>
              </a:rPr>
              <a:t>destination</a:t>
            </a:r>
            <a:endParaRPr b="1" sz="2200">
              <a:solidFill>
                <a:schemeClr val="accent6"/>
              </a:solidFill>
              <a:latin typeface="Calibri"/>
              <a:ea typeface="Calibri"/>
              <a:cs typeface="Calibri"/>
              <a:sym typeface="Calibri"/>
            </a:endParaRPr>
          </a:p>
        </p:txBody>
      </p:sp>
      <p:sp>
        <p:nvSpPr>
          <p:cNvPr id="1924" name="Google Shape;1924;g31509a7a8fc_0_468"/>
          <p:cNvSpPr/>
          <p:nvPr/>
        </p:nvSpPr>
        <p:spPr>
          <a:xfrm>
            <a:off x="2096725" y="4802888"/>
            <a:ext cx="2403900" cy="335700"/>
          </a:xfrm>
          <a:prstGeom prst="rect">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2"/>
                </a:solidFill>
                <a:latin typeface="Calibri"/>
                <a:ea typeface="Calibri"/>
                <a:cs typeface="Calibri"/>
                <a:sym typeface="Calibri"/>
              </a:rPr>
              <a:t>connection</a:t>
            </a:r>
            <a:endParaRPr b="1" sz="1800">
              <a:solidFill>
                <a:schemeClr val="accent2"/>
              </a:solidFill>
              <a:latin typeface="Calibri"/>
              <a:ea typeface="Calibri"/>
              <a:cs typeface="Calibri"/>
              <a:sym typeface="Calibri"/>
            </a:endParaRPr>
          </a:p>
        </p:txBody>
      </p:sp>
      <p:sp>
        <p:nvSpPr>
          <p:cNvPr id="1925" name="Google Shape;1925;g31509a7a8fc_0_468"/>
          <p:cNvSpPr txBox="1"/>
          <p:nvPr/>
        </p:nvSpPr>
        <p:spPr>
          <a:xfrm>
            <a:off x="1755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0" name="Shape 1930"/>
        <p:cNvGrpSpPr/>
        <p:nvPr/>
      </p:nvGrpSpPr>
      <p:grpSpPr>
        <a:xfrm>
          <a:off x="0" y="0"/>
          <a:ext cx="0" cy="0"/>
          <a:chOff x="0" y="0"/>
          <a:chExt cx="0" cy="0"/>
        </a:xfrm>
      </p:grpSpPr>
      <p:sp>
        <p:nvSpPr>
          <p:cNvPr id="1931" name="Google Shape;1931;g31509a7a8fc_0_358"/>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932" name="Google Shape;1932;g31509a7a8fc_0_358"/>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933" name="Google Shape;1933;g31509a7a8fc_0_358"/>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934" name="Google Shape;1934;g31509a7a8fc_0_358"/>
          <p:cNvPicPr preferRelativeResize="0"/>
          <p:nvPr/>
        </p:nvPicPr>
        <p:blipFill>
          <a:blip r:embed="rId4">
            <a:alphaModFix/>
          </a:blip>
          <a:stretch>
            <a:fillRect/>
          </a:stretch>
        </p:blipFill>
        <p:spPr>
          <a:xfrm>
            <a:off x="1952350" y="2344739"/>
            <a:ext cx="832799" cy="832799"/>
          </a:xfrm>
          <a:prstGeom prst="rect">
            <a:avLst/>
          </a:prstGeom>
          <a:noFill/>
          <a:ln>
            <a:noFill/>
          </a:ln>
        </p:spPr>
      </p:pic>
      <p:sp>
        <p:nvSpPr>
          <p:cNvPr id="1935" name="Google Shape;1935;g31509a7a8fc_0_358"/>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server.ird.fr</a:t>
            </a:r>
            <a:endParaRPr sz="2200">
              <a:solidFill>
                <a:schemeClr val="accent6"/>
              </a:solidFill>
              <a:latin typeface="Calibri"/>
              <a:ea typeface="Calibri"/>
              <a:cs typeface="Calibri"/>
              <a:sym typeface="Calibri"/>
            </a:endParaRPr>
          </a:p>
        </p:txBody>
      </p:sp>
      <p:sp>
        <p:nvSpPr>
          <p:cNvPr id="1936" name="Google Shape;1936;g31509a7a8fc_0_358"/>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Your PC</a:t>
            </a:r>
            <a:endParaRPr sz="2200">
              <a:solidFill>
                <a:schemeClr val="accent2"/>
              </a:solidFill>
              <a:latin typeface="Calibri"/>
              <a:ea typeface="Calibri"/>
              <a:cs typeface="Calibri"/>
              <a:sym typeface="Calibri"/>
            </a:endParaRPr>
          </a:p>
        </p:txBody>
      </p:sp>
      <p:pic>
        <p:nvPicPr>
          <p:cNvPr id="1937" name="Google Shape;1937;g31509a7a8fc_0_358"/>
          <p:cNvPicPr preferRelativeResize="0"/>
          <p:nvPr/>
        </p:nvPicPr>
        <p:blipFill>
          <a:blip r:embed="rId5">
            <a:alphaModFix/>
          </a:blip>
          <a:stretch>
            <a:fillRect/>
          </a:stretch>
        </p:blipFill>
        <p:spPr>
          <a:xfrm>
            <a:off x="2026150" y="3809975"/>
            <a:ext cx="832800" cy="832800"/>
          </a:xfrm>
          <a:prstGeom prst="rect">
            <a:avLst/>
          </a:prstGeom>
          <a:noFill/>
          <a:ln>
            <a:noFill/>
          </a:ln>
        </p:spPr>
      </p:pic>
      <p:sp>
        <p:nvSpPr>
          <p:cNvPr id="1938" name="Google Shape;1938;g31509a7a8fc_0_358"/>
          <p:cNvSpPr txBox="1"/>
          <p:nvPr/>
        </p:nvSpPr>
        <p:spPr>
          <a:xfrm>
            <a:off x="6670725" y="3688250"/>
            <a:ext cx="2243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/projects/upload</a:t>
            </a:r>
            <a:endParaRPr sz="2200">
              <a:solidFill>
                <a:schemeClr val="accent6"/>
              </a:solidFill>
              <a:latin typeface="Calibri"/>
              <a:ea typeface="Calibri"/>
              <a:cs typeface="Calibri"/>
              <a:sym typeface="Calibri"/>
            </a:endParaRPr>
          </a:p>
        </p:txBody>
      </p:sp>
      <p:pic>
        <p:nvPicPr>
          <p:cNvPr id="1939" name="Google Shape;1939;g31509a7a8fc_0_358"/>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940" name="Google Shape;1940;g31509a7a8fc_0_358"/>
          <p:cNvSpPr txBox="1"/>
          <p:nvPr/>
        </p:nvSpPr>
        <p:spPr>
          <a:xfrm>
            <a:off x="1329000" y="46380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/home/user/data</a:t>
            </a:r>
            <a:endParaRPr sz="2200">
              <a:solidFill>
                <a:schemeClr val="accent2"/>
              </a:solidFill>
              <a:latin typeface="Calibri"/>
              <a:ea typeface="Calibri"/>
              <a:cs typeface="Calibri"/>
              <a:sym typeface="Calibri"/>
            </a:endParaRPr>
          </a:p>
        </p:txBody>
      </p:sp>
      <p:sp>
        <p:nvSpPr>
          <p:cNvPr id="1941" name="Google Shape;1941;g31509a7a8fc_0_358"/>
          <p:cNvSpPr txBox="1"/>
          <p:nvPr/>
        </p:nvSpPr>
        <p:spPr>
          <a:xfrm>
            <a:off x="1831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6" name="Shape 1946"/>
        <p:cNvGrpSpPr/>
        <p:nvPr/>
      </p:nvGrpSpPr>
      <p:grpSpPr>
        <a:xfrm>
          <a:off x="0" y="0"/>
          <a:ext cx="0" cy="0"/>
          <a:chOff x="0" y="0"/>
          <a:chExt cx="0" cy="0"/>
        </a:xfrm>
      </p:grpSpPr>
      <p:sp>
        <p:nvSpPr>
          <p:cNvPr id="1947" name="Google Shape;1947;g3160d969a0a_0_746"/>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948" name="Google Shape;1948;g3160d969a0a_0_746"/>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949" name="Google Shape;1949;g3160d969a0a_0_746"/>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950" name="Google Shape;1950;g3160d969a0a_0_746"/>
          <p:cNvPicPr preferRelativeResize="0"/>
          <p:nvPr/>
        </p:nvPicPr>
        <p:blipFill>
          <a:blip r:embed="rId4">
            <a:alphaModFix/>
          </a:blip>
          <a:stretch>
            <a:fillRect/>
          </a:stretch>
        </p:blipFill>
        <p:spPr>
          <a:xfrm>
            <a:off x="1952350" y="2344739"/>
            <a:ext cx="832799" cy="832799"/>
          </a:xfrm>
          <a:prstGeom prst="rect">
            <a:avLst/>
          </a:prstGeom>
          <a:noFill/>
          <a:ln>
            <a:noFill/>
          </a:ln>
        </p:spPr>
      </p:pic>
      <p:cxnSp>
        <p:nvCxnSpPr>
          <p:cNvPr id="1951" name="Google Shape;1951;g3160d969a0a_0_746"/>
          <p:cNvCxnSpPr/>
          <p:nvPr/>
        </p:nvCxnSpPr>
        <p:spPr>
          <a:xfrm>
            <a:off x="3053350" y="2760858"/>
            <a:ext cx="3833400" cy="600"/>
          </a:xfrm>
          <a:prstGeom prst="straightConnector1">
            <a:avLst/>
          </a:prstGeom>
          <a:noFill/>
          <a:ln cap="flat" cmpd="sng" w="19050">
            <a:solidFill>
              <a:srgbClr val="FFAB40"/>
            </a:solidFill>
            <a:prstDash val="dot"/>
            <a:round/>
            <a:headEnd len="sm" w="sm" type="none"/>
            <a:tailEnd len="sm" w="sm" type="triangle"/>
          </a:ln>
          <a:effectLst>
            <a:outerShdw blurRad="40000" rotWithShape="0" dir="5400000" dist="20000">
              <a:srgbClr val="000000">
                <a:alpha val="37650"/>
              </a:srgbClr>
            </a:outerShdw>
          </a:effectLst>
        </p:spPr>
      </p:cxnSp>
      <p:sp>
        <p:nvSpPr>
          <p:cNvPr id="1952" name="Google Shape;1952;g3160d969a0a_0_746"/>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server.ird.fr</a:t>
            </a:r>
            <a:endParaRPr sz="2200">
              <a:solidFill>
                <a:schemeClr val="accent6"/>
              </a:solidFill>
              <a:latin typeface="Calibri"/>
              <a:ea typeface="Calibri"/>
              <a:cs typeface="Calibri"/>
              <a:sym typeface="Calibri"/>
            </a:endParaRPr>
          </a:p>
        </p:txBody>
      </p:sp>
      <p:sp>
        <p:nvSpPr>
          <p:cNvPr id="1953" name="Google Shape;1953;g3160d969a0a_0_746"/>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Your PC</a:t>
            </a:r>
            <a:endParaRPr sz="2200">
              <a:solidFill>
                <a:schemeClr val="accent2"/>
              </a:solidFill>
              <a:latin typeface="Calibri"/>
              <a:ea typeface="Calibri"/>
              <a:cs typeface="Calibri"/>
              <a:sym typeface="Calibri"/>
            </a:endParaRPr>
          </a:p>
        </p:txBody>
      </p:sp>
      <p:pic>
        <p:nvPicPr>
          <p:cNvPr id="1954" name="Google Shape;1954;g3160d969a0a_0_746"/>
          <p:cNvPicPr preferRelativeResize="0"/>
          <p:nvPr/>
        </p:nvPicPr>
        <p:blipFill>
          <a:blip r:embed="rId5">
            <a:alphaModFix/>
          </a:blip>
          <a:stretch>
            <a:fillRect/>
          </a:stretch>
        </p:blipFill>
        <p:spPr>
          <a:xfrm>
            <a:off x="2026150" y="3809975"/>
            <a:ext cx="832800" cy="832800"/>
          </a:xfrm>
          <a:prstGeom prst="rect">
            <a:avLst/>
          </a:prstGeom>
          <a:noFill/>
          <a:ln>
            <a:noFill/>
          </a:ln>
        </p:spPr>
      </p:pic>
      <p:sp>
        <p:nvSpPr>
          <p:cNvPr id="1955" name="Google Shape;1955;g3160d969a0a_0_746"/>
          <p:cNvSpPr txBox="1"/>
          <p:nvPr/>
        </p:nvSpPr>
        <p:spPr>
          <a:xfrm>
            <a:off x="6670725" y="3688250"/>
            <a:ext cx="2243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/projects/upload</a:t>
            </a:r>
            <a:endParaRPr sz="2200">
              <a:solidFill>
                <a:schemeClr val="accent6"/>
              </a:solidFill>
              <a:latin typeface="Calibri"/>
              <a:ea typeface="Calibri"/>
              <a:cs typeface="Calibri"/>
              <a:sym typeface="Calibri"/>
            </a:endParaRPr>
          </a:p>
        </p:txBody>
      </p:sp>
      <p:pic>
        <p:nvPicPr>
          <p:cNvPr id="1956" name="Google Shape;1956;g3160d969a0a_0_746"/>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957" name="Google Shape;1957;g3160d969a0a_0_746"/>
          <p:cNvSpPr/>
          <p:nvPr/>
        </p:nvSpPr>
        <p:spPr>
          <a:xfrm>
            <a:off x="6493825" y="736475"/>
            <a:ext cx="1997400" cy="1012200"/>
          </a:xfrm>
          <a:prstGeom prst="roundRect">
            <a:avLst>
              <a:gd fmla="val 16667" name="adj"/>
            </a:avLst>
          </a:prstGeom>
          <a:noFill/>
          <a:ln cap="flat" cmpd="sng" w="9525">
            <a:solidFill>
              <a:schemeClr val="accent6"/>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200">
                <a:solidFill>
                  <a:schemeClr val="accent6"/>
                </a:solidFill>
                <a:latin typeface="Calibri"/>
                <a:ea typeface="Calibri"/>
                <a:cs typeface="Calibri"/>
                <a:sym typeface="Calibri"/>
              </a:rPr>
              <a:t>login: formation</a:t>
            </a:r>
            <a:endParaRPr sz="2200">
              <a:solidFill>
                <a:schemeClr val="accent6"/>
              </a:solidFill>
              <a:latin typeface="Calibri"/>
              <a:ea typeface="Calibri"/>
              <a:cs typeface="Calibri"/>
              <a:sym typeface="Calibri"/>
            </a:endParaRPr>
          </a:p>
        </p:txBody>
      </p:sp>
      <p:sp>
        <p:nvSpPr>
          <p:cNvPr id="1958" name="Google Shape;1958;g3160d969a0a_0_746"/>
          <p:cNvSpPr txBox="1"/>
          <p:nvPr/>
        </p:nvSpPr>
        <p:spPr>
          <a:xfrm>
            <a:off x="1329000" y="46380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/home/user/data</a:t>
            </a:r>
            <a:endParaRPr sz="2200">
              <a:solidFill>
                <a:schemeClr val="accent2"/>
              </a:solidFill>
              <a:latin typeface="Calibri"/>
              <a:ea typeface="Calibri"/>
              <a:cs typeface="Calibri"/>
              <a:sym typeface="Calibri"/>
            </a:endParaRPr>
          </a:p>
        </p:txBody>
      </p:sp>
      <p:sp>
        <p:nvSpPr>
          <p:cNvPr id="1959" name="Google Shape;1959;g3160d969a0a_0_746"/>
          <p:cNvSpPr txBox="1"/>
          <p:nvPr/>
        </p:nvSpPr>
        <p:spPr>
          <a:xfrm>
            <a:off x="1831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4" name="Shape 1964"/>
        <p:cNvGrpSpPr/>
        <p:nvPr/>
      </p:nvGrpSpPr>
      <p:grpSpPr>
        <a:xfrm>
          <a:off x="0" y="0"/>
          <a:ext cx="0" cy="0"/>
          <a:chOff x="0" y="0"/>
          <a:chExt cx="0" cy="0"/>
        </a:xfrm>
      </p:grpSpPr>
      <p:sp>
        <p:nvSpPr>
          <p:cNvPr id="1965" name="Google Shape;1965;g3160d969a0a_0_0"/>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sp>
        <p:nvSpPr>
          <p:cNvPr id="1966" name="Google Shape;1966;g3160d969a0a_0_0"/>
          <p:cNvSpPr txBox="1"/>
          <p:nvPr/>
        </p:nvSpPr>
        <p:spPr>
          <a:xfrm>
            <a:off x="363325" y="-86025"/>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How to use “scp” command?</a:t>
            </a:r>
            <a:endParaRPr b="1" i="1" sz="3600">
              <a:solidFill>
                <a:srgbClr val="1155CC"/>
              </a:solidFill>
              <a:latin typeface="Short Stack"/>
              <a:ea typeface="Short Stack"/>
              <a:cs typeface="Short Stack"/>
              <a:sym typeface="Short Stack"/>
            </a:endParaRPr>
          </a:p>
        </p:txBody>
      </p:sp>
      <p:pic>
        <p:nvPicPr>
          <p:cNvPr descr="download.jpg" id="1967" name="Google Shape;1967;g3160d969a0a_0_0"/>
          <p:cNvPicPr preferRelativeResize="0"/>
          <p:nvPr/>
        </p:nvPicPr>
        <p:blipFill rotWithShape="1">
          <a:blip r:embed="rId3">
            <a:alphaModFix/>
          </a:blip>
          <a:srcRect b="0" l="0" r="0" t="0"/>
          <a:stretch/>
        </p:blipFill>
        <p:spPr>
          <a:xfrm>
            <a:off x="7032850" y="1921950"/>
            <a:ext cx="1012150" cy="1012150"/>
          </a:xfrm>
          <a:prstGeom prst="rect">
            <a:avLst/>
          </a:prstGeom>
          <a:noFill/>
          <a:ln>
            <a:noFill/>
          </a:ln>
        </p:spPr>
      </p:pic>
      <p:pic>
        <p:nvPicPr>
          <p:cNvPr id="1968" name="Google Shape;1968;g3160d969a0a_0_0"/>
          <p:cNvPicPr preferRelativeResize="0"/>
          <p:nvPr/>
        </p:nvPicPr>
        <p:blipFill>
          <a:blip r:embed="rId4">
            <a:alphaModFix/>
          </a:blip>
          <a:stretch>
            <a:fillRect/>
          </a:stretch>
        </p:blipFill>
        <p:spPr>
          <a:xfrm>
            <a:off x="1952350" y="2344739"/>
            <a:ext cx="832799" cy="832799"/>
          </a:xfrm>
          <a:prstGeom prst="rect">
            <a:avLst/>
          </a:prstGeom>
          <a:noFill/>
          <a:ln>
            <a:noFill/>
          </a:ln>
        </p:spPr>
      </p:pic>
      <p:cxnSp>
        <p:nvCxnSpPr>
          <p:cNvPr id="1969" name="Google Shape;1969;g3160d969a0a_0_0"/>
          <p:cNvCxnSpPr/>
          <p:nvPr/>
        </p:nvCxnSpPr>
        <p:spPr>
          <a:xfrm>
            <a:off x="3053350" y="2760858"/>
            <a:ext cx="3833400" cy="600"/>
          </a:xfrm>
          <a:prstGeom prst="straightConnector1">
            <a:avLst/>
          </a:prstGeom>
          <a:noFill/>
          <a:ln cap="flat" cmpd="sng" w="19050">
            <a:solidFill>
              <a:srgbClr val="FFAB40"/>
            </a:solidFill>
            <a:prstDash val="dot"/>
            <a:round/>
            <a:headEnd len="sm" w="sm" type="none"/>
            <a:tailEnd len="sm" w="sm" type="triangle"/>
          </a:ln>
          <a:effectLst>
            <a:outerShdw blurRad="40000" rotWithShape="0" dir="5400000" dist="20000">
              <a:srgbClr val="000000">
                <a:alpha val="37650"/>
              </a:srgbClr>
            </a:outerShdw>
          </a:effectLst>
        </p:spPr>
      </p:cxnSp>
      <p:sp>
        <p:nvSpPr>
          <p:cNvPr id="1970" name="Google Shape;1970;g3160d969a0a_0_0"/>
          <p:cNvSpPr txBox="1"/>
          <p:nvPr/>
        </p:nvSpPr>
        <p:spPr>
          <a:xfrm>
            <a:off x="6826725" y="3099075"/>
            <a:ext cx="1544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server.ird.fr</a:t>
            </a:r>
            <a:endParaRPr sz="2200">
              <a:solidFill>
                <a:schemeClr val="accent6"/>
              </a:solidFill>
              <a:latin typeface="Calibri"/>
              <a:ea typeface="Calibri"/>
              <a:cs typeface="Calibri"/>
              <a:sym typeface="Calibri"/>
            </a:endParaRPr>
          </a:p>
        </p:txBody>
      </p:sp>
      <p:sp>
        <p:nvSpPr>
          <p:cNvPr id="1971" name="Google Shape;1971;g3160d969a0a_0_0"/>
          <p:cNvSpPr txBox="1"/>
          <p:nvPr/>
        </p:nvSpPr>
        <p:spPr>
          <a:xfrm>
            <a:off x="1831750" y="3177550"/>
            <a:ext cx="12216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Your PC</a:t>
            </a:r>
            <a:endParaRPr sz="2200">
              <a:solidFill>
                <a:schemeClr val="accent2"/>
              </a:solidFill>
              <a:latin typeface="Calibri"/>
              <a:ea typeface="Calibri"/>
              <a:cs typeface="Calibri"/>
              <a:sym typeface="Calibri"/>
            </a:endParaRPr>
          </a:p>
        </p:txBody>
      </p:sp>
      <p:pic>
        <p:nvPicPr>
          <p:cNvPr id="1972" name="Google Shape;1972;g3160d969a0a_0_0"/>
          <p:cNvPicPr preferRelativeResize="0"/>
          <p:nvPr/>
        </p:nvPicPr>
        <p:blipFill>
          <a:blip r:embed="rId5">
            <a:alphaModFix/>
          </a:blip>
          <a:stretch>
            <a:fillRect/>
          </a:stretch>
        </p:blipFill>
        <p:spPr>
          <a:xfrm>
            <a:off x="2026150" y="3809975"/>
            <a:ext cx="832800" cy="832800"/>
          </a:xfrm>
          <a:prstGeom prst="rect">
            <a:avLst/>
          </a:prstGeom>
          <a:noFill/>
          <a:ln>
            <a:noFill/>
          </a:ln>
        </p:spPr>
      </p:pic>
      <p:sp>
        <p:nvSpPr>
          <p:cNvPr id="1973" name="Google Shape;1973;g3160d969a0a_0_0"/>
          <p:cNvSpPr txBox="1"/>
          <p:nvPr/>
        </p:nvSpPr>
        <p:spPr>
          <a:xfrm>
            <a:off x="6670725" y="3688250"/>
            <a:ext cx="2243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6"/>
                </a:solidFill>
                <a:latin typeface="Calibri"/>
                <a:ea typeface="Calibri"/>
                <a:cs typeface="Calibri"/>
                <a:sym typeface="Calibri"/>
              </a:rPr>
              <a:t>/projects/upload</a:t>
            </a:r>
            <a:endParaRPr sz="2200">
              <a:solidFill>
                <a:schemeClr val="accent6"/>
              </a:solidFill>
              <a:latin typeface="Calibri"/>
              <a:ea typeface="Calibri"/>
              <a:cs typeface="Calibri"/>
              <a:sym typeface="Calibri"/>
            </a:endParaRPr>
          </a:p>
        </p:txBody>
      </p:sp>
      <p:pic>
        <p:nvPicPr>
          <p:cNvPr id="1974" name="Google Shape;1974;g3160d969a0a_0_0"/>
          <p:cNvPicPr preferRelativeResize="0"/>
          <p:nvPr/>
        </p:nvPicPr>
        <p:blipFill>
          <a:blip r:embed="rId6">
            <a:alphaModFix/>
          </a:blip>
          <a:stretch>
            <a:fillRect/>
          </a:stretch>
        </p:blipFill>
        <p:spPr>
          <a:xfrm>
            <a:off x="2096725" y="1597198"/>
            <a:ext cx="544050" cy="544039"/>
          </a:xfrm>
          <a:prstGeom prst="rect">
            <a:avLst/>
          </a:prstGeom>
          <a:noFill/>
          <a:ln>
            <a:noFill/>
          </a:ln>
        </p:spPr>
      </p:pic>
      <p:sp>
        <p:nvSpPr>
          <p:cNvPr id="1975" name="Google Shape;1975;g3160d969a0a_0_0"/>
          <p:cNvSpPr/>
          <p:nvPr/>
        </p:nvSpPr>
        <p:spPr>
          <a:xfrm>
            <a:off x="6493825" y="736475"/>
            <a:ext cx="1997400" cy="1012200"/>
          </a:xfrm>
          <a:prstGeom prst="roundRect">
            <a:avLst>
              <a:gd fmla="val 16667" name="adj"/>
            </a:avLst>
          </a:prstGeom>
          <a:noFill/>
          <a:ln cap="flat" cmpd="sng" w="9525">
            <a:solidFill>
              <a:schemeClr val="accent6"/>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2200">
                <a:solidFill>
                  <a:schemeClr val="accent6"/>
                </a:solidFill>
                <a:latin typeface="Calibri"/>
                <a:ea typeface="Calibri"/>
                <a:cs typeface="Calibri"/>
                <a:sym typeface="Calibri"/>
              </a:rPr>
              <a:t>login: formation</a:t>
            </a:r>
            <a:endParaRPr sz="2200">
              <a:solidFill>
                <a:schemeClr val="accent6"/>
              </a:solidFill>
              <a:latin typeface="Calibri"/>
              <a:ea typeface="Calibri"/>
              <a:cs typeface="Calibri"/>
              <a:sym typeface="Calibri"/>
            </a:endParaRPr>
          </a:p>
        </p:txBody>
      </p:sp>
      <p:sp>
        <p:nvSpPr>
          <p:cNvPr id="1976" name="Google Shape;1976;g3160d969a0a_0_0"/>
          <p:cNvSpPr txBox="1"/>
          <p:nvPr/>
        </p:nvSpPr>
        <p:spPr>
          <a:xfrm>
            <a:off x="575575" y="5275200"/>
            <a:ext cx="8003100" cy="83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100">
                <a:solidFill>
                  <a:schemeClr val="dk1"/>
                </a:solidFill>
                <a:latin typeface="Calibri"/>
                <a:ea typeface="Calibri"/>
                <a:cs typeface="Calibri"/>
                <a:sym typeface="Calibri"/>
              </a:rPr>
              <a:t>scp -r  </a:t>
            </a:r>
            <a:r>
              <a:rPr lang="en-US" sz="2100">
                <a:solidFill>
                  <a:schemeClr val="accent2"/>
                </a:solidFill>
                <a:latin typeface="Calibri"/>
                <a:ea typeface="Calibri"/>
                <a:cs typeface="Calibri"/>
                <a:sym typeface="Calibri"/>
              </a:rPr>
              <a:t>/home/user/data    </a:t>
            </a:r>
            <a:r>
              <a:rPr lang="en-US" sz="2100" u="sng">
                <a:solidFill>
                  <a:schemeClr val="accent6"/>
                </a:solidFill>
                <a:latin typeface="Calibri"/>
                <a:ea typeface="Calibri"/>
                <a:cs typeface="Calibri"/>
                <a:sym typeface="Calibri"/>
                <a:hlinkClick r:id="rId7">
                  <a:extLst>
                    <a:ext uri="{A12FA001-AC4F-418D-AE19-62706E023703}">
                      <ahyp:hlinkClr val="tx"/>
                    </a:ext>
                  </a:extLst>
                </a:hlinkClick>
              </a:rPr>
              <a:t>formation@server.ird.fr</a:t>
            </a:r>
            <a:r>
              <a:rPr lang="en-US" sz="2100">
                <a:solidFill>
                  <a:schemeClr val="accent6"/>
                </a:solidFill>
                <a:latin typeface="Calibri"/>
                <a:ea typeface="Calibri"/>
                <a:cs typeface="Calibri"/>
                <a:sym typeface="Calibri"/>
              </a:rPr>
              <a:t>:/projects/upload</a:t>
            </a:r>
            <a:endParaRPr sz="2100">
              <a:solidFill>
                <a:schemeClr val="accent6"/>
              </a:solidFill>
              <a:latin typeface="Calibri"/>
              <a:ea typeface="Calibri"/>
              <a:cs typeface="Calibri"/>
              <a:sym typeface="Calibri"/>
            </a:endParaRPr>
          </a:p>
        </p:txBody>
      </p:sp>
      <p:sp>
        <p:nvSpPr>
          <p:cNvPr id="1977" name="Google Shape;1977;g3160d969a0a_0_0"/>
          <p:cNvSpPr txBox="1"/>
          <p:nvPr/>
        </p:nvSpPr>
        <p:spPr>
          <a:xfrm>
            <a:off x="1329000" y="4638050"/>
            <a:ext cx="24039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2"/>
                </a:solidFill>
                <a:latin typeface="Calibri"/>
                <a:ea typeface="Calibri"/>
                <a:cs typeface="Calibri"/>
                <a:sym typeface="Calibri"/>
              </a:rPr>
              <a:t>/home/user/data</a:t>
            </a:r>
            <a:endParaRPr sz="2200">
              <a:solidFill>
                <a:schemeClr val="accent2"/>
              </a:solidFill>
              <a:latin typeface="Calibri"/>
              <a:ea typeface="Calibri"/>
              <a:cs typeface="Calibri"/>
              <a:sym typeface="Calibri"/>
            </a:endParaRPr>
          </a:p>
        </p:txBody>
      </p:sp>
      <p:sp>
        <p:nvSpPr>
          <p:cNvPr id="1978" name="Google Shape;1978;g3160d969a0a_0_0"/>
          <p:cNvSpPr/>
          <p:nvPr/>
        </p:nvSpPr>
        <p:spPr>
          <a:xfrm rot="-5400000">
            <a:off x="5451075" y="3547875"/>
            <a:ext cx="634200" cy="4737000"/>
          </a:xfrm>
          <a:prstGeom prst="leftBrace">
            <a:avLst>
              <a:gd fmla="val 50000" name="adj1"/>
              <a:gd fmla="val 50000" name="adj2"/>
            </a:avLst>
          </a:prstGeom>
          <a:noFill/>
          <a:ln cap="flat" cmpd="sng" w="2857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79" name="Google Shape;1979;g3160d969a0a_0_0"/>
          <p:cNvSpPr txBox="1"/>
          <p:nvPr/>
        </p:nvSpPr>
        <p:spPr>
          <a:xfrm>
            <a:off x="4781425" y="6233475"/>
            <a:ext cx="17124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200">
                <a:solidFill>
                  <a:schemeClr val="accent6"/>
                </a:solidFill>
                <a:latin typeface="Calibri"/>
                <a:ea typeface="Calibri"/>
                <a:cs typeface="Calibri"/>
                <a:sym typeface="Calibri"/>
              </a:rPr>
              <a:t>destination</a:t>
            </a:r>
            <a:endParaRPr b="1" sz="2200">
              <a:solidFill>
                <a:schemeClr val="accent6"/>
              </a:solidFill>
              <a:latin typeface="Calibri"/>
              <a:ea typeface="Calibri"/>
              <a:cs typeface="Calibri"/>
              <a:sym typeface="Calibri"/>
            </a:endParaRPr>
          </a:p>
        </p:txBody>
      </p:sp>
      <p:sp>
        <p:nvSpPr>
          <p:cNvPr id="1980" name="Google Shape;1980;g3160d969a0a_0_0"/>
          <p:cNvSpPr/>
          <p:nvPr/>
        </p:nvSpPr>
        <p:spPr>
          <a:xfrm rot="-5400000">
            <a:off x="2036725" y="5100075"/>
            <a:ext cx="375900" cy="1632600"/>
          </a:xfrm>
          <a:prstGeom prst="leftBrace">
            <a:avLst>
              <a:gd fmla="val 50000" name="adj1"/>
              <a:gd fmla="val 50000" name="adj2"/>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81" name="Google Shape;1981;g3160d969a0a_0_0"/>
          <p:cNvSpPr txBox="1"/>
          <p:nvPr/>
        </p:nvSpPr>
        <p:spPr>
          <a:xfrm>
            <a:off x="1596550" y="6277725"/>
            <a:ext cx="1544400" cy="3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200">
                <a:solidFill>
                  <a:schemeClr val="accent2"/>
                </a:solidFill>
                <a:latin typeface="Calibri"/>
                <a:ea typeface="Calibri"/>
                <a:cs typeface="Calibri"/>
                <a:sym typeface="Calibri"/>
              </a:rPr>
              <a:t>source</a:t>
            </a:r>
            <a:endParaRPr b="1" sz="2200">
              <a:solidFill>
                <a:schemeClr val="accent2"/>
              </a:solidFill>
              <a:latin typeface="Calibri"/>
              <a:ea typeface="Calibri"/>
              <a:cs typeface="Calibri"/>
              <a:sym typeface="Calibri"/>
            </a:endParaRPr>
          </a:p>
        </p:txBody>
      </p:sp>
      <p:sp>
        <p:nvSpPr>
          <p:cNvPr id="1982" name="Google Shape;1982;g3160d969a0a_0_0"/>
          <p:cNvSpPr/>
          <p:nvPr/>
        </p:nvSpPr>
        <p:spPr>
          <a:xfrm>
            <a:off x="4089925" y="4869413"/>
            <a:ext cx="2403900" cy="335700"/>
          </a:xfrm>
          <a:prstGeom prst="rect">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6"/>
                </a:solidFill>
                <a:latin typeface="Calibri"/>
                <a:ea typeface="Calibri"/>
                <a:cs typeface="Calibri"/>
                <a:sym typeface="Calibri"/>
              </a:rPr>
              <a:t>connection</a:t>
            </a:r>
            <a:endParaRPr b="1" sz="1800">
              <a:solidFill>
                <a:schemeClr val="accent6"/>
              </a:solidFill>
              <a:latin typeface="Calibri"/>
              <a:ea typeface="Calibri"/>
              <a:cs typeface="Calibri"/>
              <a:sym typeface="Calibri"/>
            </a:endParaRPr>
          </a:p>
        </p:txBody>
      </p:sp>
      <p:sp>
        <p:nvSpPr>
          <p:cNvPr id="1983" name="Google Shape;1983;g3160d969a0a_0_0"/>
          <p:cNvSpPr txBox="1"/>
          <p:nvPr/>
        </p:nvSpPr>
        <p:spPr>
          <a:xfrm>
            <a:off x="1831750" y="806888"/>
            <a:ext cx="5868300" cy="63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200">
                <a:solidFill>
                  <a:schemeClr val="dk1"/>
                </a:solidFill>
                <a:latin typeface="Calibri"/>
                <a:ea typeface="Calibri"/>
                <a:cs typeface="Calibri"/>
                <a:sym typeface="Calibri"/>
              </a:rPr>
              <a:t>scp -r </a:t>
            </a:r>
            <a:r>
              <a:rPr lang="en-US" sz="2200">
                <a:solidFill>
                  <a:schemeClr val="accent2"/>
                </a:solidFill>
                <a:latin typeface="Calibri"/>
                <a:ea typeface="Calibri"/>
                <a:cs typeface="Calibri"/>
                <a:sym typeface="Calibri"/>
              </a:rPr>
              <a:t>&lt;source&gt;</a:t>
            </a:r>
            <a:r>
              <a:rPr lang="en-US" sz="2200">
                <a:solidFill>
                  <a:schemeClr val="dk1"/>
                </a:solidFill>
                <a:latin typeface="Calibri"/>
                <a:ea typeface="Calibri"/>
                <a:cs typeface="Calibri"/>
                <a:sym typeface="Calibri"/>
              </a:rPr>
              <a:t> </a:t>
            </a:r>
            <a:r>
              <a:rPr lang="en-US" sz="2200">
                <a:solidFill>
                  <a:schemeClr val="accent6"/>
                </a:solidFill>
                <a:latin typeface="Calibri"/>
                <a:ea typeface="Calibri"/>
                <a:cs typeface="Calibri"/>
                <a:sym typeface="Calibri"/>
              </a:rPr>
              <a:t>&lt;destination&gt;</a:t>
            </a:r>
            <a:endParaRPr sz="2200">
              <a:solidFill>
                <a:schemeClr val="accent6"/>
              </a:solidFill>
              <a:latin typeface="Calibri"/>
              <a:ea typeface="Calibri"/>
              <a:cs typeface="Calibri"/>
              <a:sym typeface="Calibri"/>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7" name="Shape 1987"/>
        <p:cNvGrpSpPr/>
        <p:nvPr/>
      </p:nvGrpSpPr>
      <p:grpSpPr>
        <a:xfrm>
          <a:off x="0" y="0"/>
          <a:ext cx="0" cy="0"/>
          <a:chOff x="0" y="0"/>
          <a:chExt cx="0" cy="0"/>
        </a:xfrm>
      </p:grpSpPr>
      <p:sp>
        <p:nvSpPr>
          <p:cNvPr id="1988" name="Google Shape;1988;p101"/>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”wget” command</a:t>
            </a:r>
            <a:endParaRPr b="1" i="1" sz="3600">
              <a:solidFill>
                <a:srgbClr val="1155CC"/>
              </a:solidFill>
              <a:latin typeface="Short Stack"/>
              <a:ea typeface="Short Stack"/>
              <a:cs typeface="Short Stack"/>
              <a:sym typeface="Short Stack"/>
            </a:endParaRPr>
          </a:p>
        </p:txBody>
      </p:sp>
      <p:graphicFrame>
        <p:nvGraphicFramePr>
          <p:cNvPr id="1989" name="Google Shape;1989;p101"/>
          <p:cNvGraphicFramePr/>
          <p:nvPr/>
        </p:nvGraphicFramePr>
        <p:xfrm>
          <a:off x="249600" y="1402237"/>
          <a:ext cx="3000000" cy="3000000"/>
        </p:xfrm>
        <a:graphic>
          <a:graphicData uri="http://schemas.openxmlformats.org/drawingml/2006/table">
            <a:tbl>
              <a:tblPr>
                <a:noFill/>
                <a:tableStyleId>{43B21D3B-9E9D-4A9E-A1E7-D97DFE84E316}</a:tableStyleId>
              </a:tblPr>
              <a:tblGrid>
                <a:gridCol w="2996350"/>
                <a:gridCol w="5470050"/>
              </a:tblGrid>
              <a:tr h="900525">
                <a:tc>
                  <a:txBody>
                    <a:bodyPr/>
                    <a:lstStyle/>
                    <a:p>
                      <a:pPr indent="0" lvl="0" marL="0" marR="0" rtl="0" algn="ctr">
                        <a:lnSpc>
                          <a:spcPct val="100000"/>
                        </a:lnSpc>
                        <a:spcBef>
                          <a:spcPts val="0"/>
                        </a:spcBef>
                        <a:spcAft>
                          <a:spcPts val="0"/>
                        </a:spcAft>
                        <a:buClr>
                          <a:srgbClr val="E36C09"/>
                        </a:buClr>
                        <a:buSzPts val="2300"/>
                        <a:buFont typeface="Calibri"/>
                        <a:buNone/>
                      </a:pPr>
                      <a:r>
                        <a:rPr b="1" lang="en-US" sz="2400">
                          <a:solidFill>
                            <a:srgbClr val="FF9623"/>
                          </a:solidFill>
                          <a:latin typeface="Calibri"/>
                          <a:ea typeface="Calibri"/>
                          <a:cs typeface="Calibri"/>
                          <a:sym typeface="Calibri"/>
                        </a:rPr>
                        <a:t>wget</a:t>
                      </a:r>
                      <a:r>
                        <a:rPr b="1" lang="en-US" sz="2400">
                          <a:solidFill>
                            <a:srgbClr val="FF9623"/>
                          </a:solidFill>
                          <a:latin typeface="Calibri"/>
                          <a:ea typeface="Calibri"/>
                          <a:cs typeface="Calibri"/>
                          <a:sym typeface="Calibri"/>
                        </a:rPr>
                        <a:t> &lt;file_url&gt;</a:t>
                      </a:r>
                      <a:endParaRPr sz="2400">
                        <a:solidFill>
                          <a:srgbClr val="FF9623"/>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p>
                      <a:pPr indent="0" lvl="0" marL="0" marR="0" rtl="0" algn="ctr">
                        <a:lnSpc>
                          <a:spcPct val="100000"/>
                        </a:lnSpc>
                        <a:spcBef>
                          <a:spcPts val="0"/>
                        </a:spcBef>
                        <a:spcAft>
                          <a:spcPts val="0"/>
                        </a:spcAft>
                        <a:buClr>
                          <a:schemeClr val="dk1"/>
                        </a:buClr>
                        <a:buSzPts val="500"/>
                        <a:buFont typeface="Arial"/>
                        <a:buNone/>
                      </a:pPr>
                      <a:r>
                        <a:t/>
                      </a:r>
                      <a:endParaRPr sz="2400">
                        <a:solidFill>
                          <a:srgbClr val="75B5AA"/>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2300"/>
                        <a:buFont typeface="Arial"/>
                        <a:buNone/>
                      </a:pPr>
                      <a:r>
                        <a:rPr i="1" lang="en-US" sz="2300">
                          <a:solidFill>
                            <a:schemeClr val="dk1"/>
                          </a:solidFill>
                          <a:latin typeface="Calibri"/>
                          <a:ea typeface="Calibri"/>
                          <a:cs typeface="Calibri"/>
                          <a:sym typeface="Calibri"/>
                        </a:rPr>
                        <a:t>allows to retrieve a file from an url</a:t>
                      </a:r>
                      <a:endParaRPr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b="1" i="1" sz="2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t/>
                      </a:r>
                      <a:endParaRPr sz="2400" u="none" cap="none" strike="noStrike">
                        <a:solidFill>
                          <a:srgbClr val="FF000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900525">
                <a:tc>
                  <a:txBody>
                    <a:bodyPr/>
                    <a:lstStyle/>
                    <a:p>
                      <a:pPr indent="0" lvl="0" marL="0" marR="0" rtl="0" algn="ctr">
                        <a:lnSpc>
                          <a:spcPct val="100000"/>
                        </a:lnSpc>
                        <a:spcBef>
                          <a:spcPts val="0"/>
                        </a:spcBef>
                        <a:spcAft>
                          <a:spcPts val="0"/>
                        </a:spcAft>
                        <a:buNone/>
                      </a:pPr>
                      <a:r>
                        <a:t/>
                      </a:r>
                      <a:endParaRPr b="1" sz="2400">
                        <a:solidFill>
                          <a:srgbClr val="FF962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i="1" sz="2300">
                        <a:solidFill>
                          <a:schemeClr val="dk1"/>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990" name="Google Shape;1990;p101"/>
          <p:cNvPicPr preferRelativeResize="0"/>
          <p:nvPr/>
        </p:nvPicPr>
        <p:blipFill>
          <a:blip r:embed="rId3">
            <a:alphaModFix/>
          </a:blip>
          <a:stretch>
            <a:fillRect/>
          </a:stretch>
        </p:blipFill>
        <p:spPr>
          <a:xfrm>
            <a:off x="304800" y="2327512"/>
            <a:ext cx="8534400" cy="2847975"/>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4" name="Shape 1994"/>
        <p:cNvGrpSpPr/>
        <p:nvPr/>
      </p:nvGrpSpPr>
      <p:grpSpPr>
        <a:xfrm>
          <a:off x="0" y="0"/>
          <a:ext cx="0" cy="0"/>
          <a:chOff x="0" y="0"/>
          <a:chExt cx="0" cy="0"/>
        </a:xfrm>
      </p:grpSpPr>
      <p:sp>
        <p:nvSpPr>
          <p:cNvPr id="1995" name="Google Shape;1995;g3160d969a0a_0_447"/>
          <p:cNvSpPr/>
          <p:nvPr/>
        </p:nvSpPr>
        <p:spPr>
          <a:xfrm>
            <a:off x="846961" y="1153846"/>
            <a:ext cx="7822800" cy="526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Compressing files: </a:t>
            </a:r>
            <a:r>
              <a:rPr b="1" i="0" lang="en-US" sz="2000" u="none" cap="none" strike="noStrike">
                <a:solidFill>
                  <a:schemeClr val="accent6"/>
                </a:solidFill>
                <a:latin typeface="Arial"/>
                <a:ea typeface="Arial"/>
                <a:cs typeface="Arial"/>
                <a:sym typeface="Arial"/>
              </a:rPr>
              <a:t>tar,gzip</a:t>
            </a:r>
            <a:endParaRPr b="0" i="0" sz="20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550"/>
              <a:buFont typeface="Courier New"/>
              <a:buNone/>
            </a:pPr>
            <a:r>
              <a:rPr b="1"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tar –zcvf tarfile.tar.gz dirToCompress</a:t>
            </a:r>
            <a:endParaRPr b="0" i="1" sz="1800" u="none" cap="none" strike="noStrike">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rPr b="0" i="1" lang="en-US" sz="1800" u="none" cap="none" strike="noStrike">
                <a:solidFill>
                  <a:srgbClr val="323232"/>
                </a:solidFill>
                <a:latin typeface="Courier New"/>
                <a:ea typeface="Courier New"/>
                <a:cs typeface="Courier New"/>
                <a:sym typeface="Courier New"/>
              </a:rPr>
              <a:t>	gzip fileToCompress</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Arial"/>
                <a:ea typeface="Arial"/>
                <a:cs typeface="Arial"/>
                <a:sym typeface="Arial"/>
              </a:rPr>
              <a:t>Decompressing archives: </a:t>
            </a:r>
            <a:r>
              <a:rPr b="1" i="0" lang="en-US" sz="2000" u="none" cap="none" strike="noStrike">
                <a:solidFill>
                  <a:schemeClr val="accent6"/>
                </a:solidFill>
                <a:latin typeface="Arial"/>
                <a:ea typeface="Arial"/>
                <a:cs typeface="Arial"/>
                <a:sym typeface="Arial"/>
              </a:rPr>
              <a:t>gunzip, tar</a:t>
            </a:r>
            <a:endParaRPr b="0" i="0" sz="20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550"/>
              <a:buFont typeface="Courier New"/>
              <a:buNone/>
            </a:pPr>
            <a:r>
              <a:rPr b="1"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gunzip file.gzip</a:t>
            </a:r>
            <a:endParaRPr b="0" i="1" sz="1800" u="none" cap="none" strike="noStrike">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rPr b="0" i="1" lang="en-US" sz="1800" u="none" cap="none" strike="noStrike">
                <a:solidFill>
                  <a:srgbClr val="323232"/>
                </a:solidFill>
                <a:latin typeface="Courier New"/>
                <a:ea typeface="Courier New"/>
                <a:cs typeface="Courier New"/>
                <a:sym typeface="Courier New"/>
              </a:rPr>
              <a:t>	tar –xvf file.tar</a:t>
            </a:r>
            <a:endParaRPr b="0" i="1" sz="1800" u="none" cap="none" strike="noStrike">
              <a:solidFill>
                <a:srgbClr val="323232"/>
              </a:solidFill>
              <a:latin typeface="Courier New"/>
              <a:ea typeface="Courier New"/>
              <a:cs typeface="Courier New"/>
              <a:sym typeface="Courier New"/>
            </a:endParaRPr>
          </a:p>
          <a:p>
            <a:pPr indent="0" lvl="1" marL="457200" marR="0" rtl="0" algn="l">
              <a:lnSpc>
                <a:spcPct val="100000"/>
              </a:lnSpc>
              <a:spcBef>
                <a:spcPts val="0"/>
              </a:spcBef>
              <a:spcAft>
                <a:spcPts val="0"/>
              </a:spcAft>
              <a:buClr>
                <a:srgbClr val="000000"/>
              </a:buClr>
              <a:buSzPts val="550"/>
              <a:buFont typeface="Courier New"/>
              <a:buNone/>
            </a:pPr>
            <a:r>
              <a:rPr b="0" i="1" lang="en-US" sz="1800" u="none" cap="none" strike="noStrike">
                <a:solidFill>
                  <a:srgbClr val="323232"/>
                </a:solidFill>
                <a:latin typeface="Courier New"/>
                <a:ea typeface="Courier New"/>
                <a:cs typeface="Courier New"/>
                <a:sym typeface="Courier New"/>
              </a:rPr>
              <a:t>	tar -zxvf file.tar.gz</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Calibri"/>
                <a:ea typeface="Calibri"/>
                <a:cs typeface="Calibri"/>
                <a:sym typeface="Calibri"/>
              </a:rPr>
              <a:t>               </a:t>
            </a:r>
            <a:r>
              <a:rPr b="0" i="1" lang="en-US" sz="1800" u="none" cap="none" strike="noStrike">
                <a:solidFill>
                  <a:srgbClr val="323232"/>
                </a:solidFill>
                <a:latin typeface="Courier New"/>
                <a:ea typeface="Courier New"/>
                <a:cs typeface="Courier New"/>
                <a:sym typeface="Courier New"/>
              </a:rPr>
              <a:t>gzip -d file.gz</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Calibri"/>
                <a:ea typeface="Calibri"/>
                <a:cs typeface="Calibri"/>
                <a:sym typeface="Calibri"/>
              </a:rPr>
              <a:t>Displaying the contents of an archive: </a:t>
            </a:r>
            <a:r>
              <a:rPr b="1" i="0" lang="en-US" sz="2000" u="none" cap="none" strike="noStrike">
                <a:solidFill>
                  <a:schemeClr val="accent6"/>
                </a:solidFill>
                <a:latin typeface="Arial"/>
                <a:ea typeface="Arial"/>
                <a:cs typeface="Arial"/>
                <a:sym typeface="Arial"/>
              </a:rPr>
              <a:t>zcat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50"/>
              <a:buFont typeface="Courier New"/>
              <a:buNone/>
            </a:pPr>
            <a:r>
              <a:rPr b="0"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zcat data.txt.gz</a:t>
            </a:r>
            <a:endParaRPr b="1" i="0" sz="2200" u="none" cap="none" strike="noStrike">
              <a:solidFill>
                <a:srgbClr val="000000"/>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550"/>
              <a:buFont typeface="Calibri"/>
              <a:buNone/>
            </a:pPr>
            <a:r>
              <a:rPr b="0" i="0" lang="en-US" sz="2000" u="none" cap="none" strike="noStrike">
                <a:solidFill>
                  <a:srgbClr val="000000"/>
                </a:solidFill>
                <a:latin typeface="Calibri"/>
                <a:ea typeface="Calibri"/>
                <a:cs typeface="Calibri"/>
                <a:sym typeface="Calibri"/>
              </a:rPr>
              <a:t>Searching for an expression/pattern in a compressed file:</a:t>
            </a:r>
            <a:r>
              <a:rPr b="1" i="0" lang="en-US" sz="2000" u="none" cap="none" strike="noStrike">
                <a:solidFill>
                  <a:schemeClr val="accent6"/>
                </a:solidFill>
                <a:latin typeface="Arial"/>
                <a:ea typeface="Arial"/>
                <a:cs typeface="Arial"/>
                <a:sym typeface="Arial"/>
              </a:rPr>
              <a:t> zgrep</a:t>
            </a:r>
            <a:endParaRPr b="0" i="0" sz="20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550"/>
              <a:buFont typeface="Courier New"/>
              <a:buNone/>
            </a:pPr>
            <a:r>
              <a:rPr b="1" i="0" lang="en-US" sz="2200" u="none" cap="none" strike="noStrike">
                <a:solidFill>
                  <a:srgbClr val="000000"/>
                </a:solidFill>
                <a:latin typeface="Courier New"/>
                <a:ea typeface="Courier New"/>
                <a:cs typeface="Courier New"/>
                <a:sym typeface="Courier New"/>
              </a:rPr>
              <a:t>	</a:t>
            </a:r>
            <a:r>
              <a:rPr b="0" i="1" lang="en-US" sz="1800" u="none" cap="none" strike="noStrike">
                <a:solidFill>
                  <a:srgbClr val="323232"/>
                </a:solidFill>
                <a:latin typeface="Courier New"/>
                <a:ea typeface="Courier New"/>
                <a:cs typeface="Courier New"/>
                <a:sym typeface="Courier New"/>
              </a:rPr>
              <a:t>zgrep ‘NM_000020’ data.gz</a:t>
            </a:r>
            <a:endParaRPr b="0" i="1" sz="18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p:txBody>
      </p:sp>
      <p:sp>
        <p:nvSpPr>
          <p:cNvPr id="1996" name="Google Shape;1996;g3160d969a0a_0_447"/>
          <p:cNvSpPr txBox="1"/>
          <p:nvPr/>
        </p:nvSpPr>
        <p:spPr>
          <a:xfrm>
            <a:off x="5475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Manipulating compressed files</a:t>
            </a:r>
            <a:endParaRPr b="1" i="1" sz="3600">
              <a:solidFill>
                <a:srgbClr val="1155CC"/>
              </a:solidFill>
              <a:latin typeface="Short Stack"/>
              <a:ea typeface="Short Stack"/>
              <a:cs typeface="Short Stack"/>
              <a:sym typeface="Short Stack"/>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0" name="Shape 2000"/>
        <p:cNvGrpSpPr/>
        <p:nvPr/>
      </p:nvGrpSpPr>
      <p:grpSpPr>
        <a:xfrm>
          <a:off x="0" y="0"/>
          <a:ext cx="0" cy="0"/>
          <a:chOff x="0" y="0"/>
          <a:chExt cx="0" cy="0"/>
        </a:xfrm>
      </p:grpSpPr>
      <p:pic>
        <p:nvPicPr>
          <p:cNvPr id="2001" name="Google Shape;2001;g314ca7baa40_0_1410"/>
          <p:cNvPicPr preferRelativeResize="0"/>
          <p:nvPr/>
        </p:nvPicPr>
        <p:blipFill rotWithShape="1">
          <a:blip r:embed="rId3">
            <a:alphaModFix/>
          </a:blip>
          <a:srcRect b="0" l="0" r="0" t="0"/>
          <a:stretch/>
        </p:blipFill>
        <p:spPr>
          <a:xfrm>
            <a:off x="0" y="31200"/>
            <a:ext cx="1137938" cy="1137938"/>
          </a:xfrm>
          <a:prstGeom prst="rect">
            <a:avLst/>
          </a:prstGeom>
          <a:noFill/>
          <a:ln>
            <a:noFill/>
          </a:ln>
        </p:spPr>
      </p:pic>
      <p:sp>
        <p:nvSpPr>
          <p:cNvPr id="2002" name="Google Shape;2002;g314ca7baa40_0_1410"/>
          <p:cNvSpPr/>
          <p:nvPr/>
        </p:nvSpPr>
        <p:spPr>
          <a:xfrm>
            <a:off x="0" y="3056175"/>
            <a:ext cx="981600" cy="586500"/>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750"/>
              <a:buFont typeface="Calibri"/>
              <a:buNone/>
            </a:pPr>
            <a:r>
              <a:rPr b="1" lang="en-US" sz="3000">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2003" name="Google Shape;2003;g314ca7baa40_0_1410"/>
          <p:cNvSpPr/>
          <p:nvPr/>
        </p:nvSpPr>
        <p:spPr>
          <a:xfrm>
            <a:off x="1371600" y="2934675"/>
            <a:ext cx="7100700" cy="912600"/>
          </a:xfrm>
          <a:prstGeom prst="roundRect">
            <a:avLst>
              <a:gd fmla="val 16667" name="adj"/>
            </a:avLst>
          </a:prstGeom>
          <a:noFill/>
          <a:ln cap="flat" cmpd="sng" w="19050">
            <a:solidFill>
              <a:srgbClr val="2FB446"/>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3232"/>
              </a:buClr>
              <a:buSzPts val="600"/>
              <a:buFont typeface="Calibri"/>
              <a:buNone/>
            </a:pPr>
            <a:r>
              <a:rPr b="0" i="1" lang="en-US" sz="2400" u="none" cap="none" strike="noStrike">
                <a:solidFill>
                  <a:srgbClr val="323232"/>
                </a:solidFill>
                <a:latin typeface="Courier New"/>
                <a:ea typeface="Courier New"/>
                <a:cs typeface="Courier New"/>
                <a:sym typeface="Courier New"/>
              </a:rPr>
              <a:t>Go to</a:t>
            </a:r>
            <a:r>
              <a:rPr b="0" i="0" lang="en-US" sz="1400" u="none" cap="none" strike="noStrike">
                <a:solidFill>
                  <a:srgbClr val="000000"/>
                </a:solidFill>
                <a:latin typeface="Arial"/>
                <a:ea typeface="Arial"/>
                <a:cs typeface="Arial"/>
                <a:sym typeface="Arial"/>
              </a:rPr>
              <a:t>  </a:t>
            </a:r>
            <a:r>
              <a:rPr lang="en-US" sz="2400" u="sng">
                <a:solidFill>
                  <a:schemeClr val="hlink"/>
                </a:solidFill>
                <a:latin typeface="Calibri"/>
                <a:ea typeface="Calibri"/>
                <a:cs typeface="Calibri"/>
                <a:sym typeface="Calibri"/>
                <a:hlinkClick r:id="rId4"/>
              </a:rPr>
              <a:t>the filezilla, scp practice</a:t>
            </a:r>
            <a:r>
              <a:rPr b="0" i="1" lang="en-US" sz="2400" u="none" cap="none" strike="noStrike">
                <a:solidFill>
                  <a:srgbClr val="323232"/>
                </a:solidFill>
                <a:latin typeface="Courier New"/>
                <a:ea typeface="Courier New"/>
                <a:cs typeface="Courier New"/>
                <a:sym typeface="Courier New"/>
              </a:rPr>
              <a:t> on our </a:t>
            </a:r>
            <a:r>
              <a:rPr i="1" lang="en-US" sz="2400">
                <a:solidFill>
                  <a:srgbClr val="323232"/>
                </a:solidFill>
                <a:latin typeface="Courier New"/>
                <a:ea typeface="Courier New"/>
                <a:cs typeface="Courier New"/>
                <a:sym typeface="Courier New"/>
              </a:rPr>
              <a:t>website</a:t>
            </a:r>
            <a:endParaRPr b="0" i="0" sz="2400" u="none" cap="none" strike="noStrike">
              <a:solidFill>
                <a:srgbClr val="32323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323232"/>
              </a:solidFill>
              <a:latin typeface="Calibri"/>
              <a:ea typeface="Calibri"/>
              <a:cs typeface="Calibri"/>
              <a:sym typeface="Calibri"/>
            </a:endParaRPr>
          </a:p>
        </p:txBody>
      </p:sp>
      <p:sp>
        <p:nvSpPr>
          <p:cNvPr id="2004" name="Google Shape;2004;g314ca7baa40_0_1410"/>
          <p:cNvSpPr/>
          <p:nvPr/>
        </p:nvSpPr>
        <p:spPr>
          <a:xfrm>
            <a:off x="6351325" y="1398500"/>
            <a:ext cx="2456700" cy="41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1859B"/>
              </a:buClr>
              <a:buSzPts val="550"/>
              <a:buFont typeface="Calibri"/>
              <a:buNone/>
            </a:pPr>
            <a:r>
              <a:rPr b="1" lang="en-US" sz="2200">
                <a:solidFill>
                  <a:schemeClr val="accent4"/>
                </a:solidFill>
                <a:latin typeface="Calibri"/>
                <a:ea typeface="Calibri"/>
                <a:cs typeface="Calibri"/>
                <a:sym typeface="Calibri"/>
              </a:rPr>
              <a:t>filezilla,scp</a:t>
            </a:r>
            <a:endParaRPr b="1" i="0" sz="2200" u="none" cap="none" strike="noStrike">
              <a:solidFill>
                <a:schemeClr val="accent4"/>
              </a:solidFill>
              <a:latin typeface="Calibri"/>
              <a:ea typeface="Calibri"/>
              <a:cs typeface="Calibri"/>
              <a:sym typeface="Calibri"/>
            </a:endParaRPr>
          </a:p>
        </p:txBody>
      </p:sp>
      <p:sp>
        <p:nvSpPr>
          <p:cNvPr id="2005" name="Google Shape;2005;g314ca7baa40_0_1410"/>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chemeClr val="accent4"/>
                </a:solidFill>
                <a:latin typeface="Short Stack"/>
                <a:ea typeface="Short Stack"/>
                <a:cs typeface="Short Stack"/>
                <a:sym typeface="Short Stack"/>
              </a:rPr>
              <a:t>Practice </a:t>
            </a:r>
            <a:endParaRPr b="1" i="1" sz="3600">
              <a:solidFill>
                <a:schemeClr val="accent4"/>
              </a:solidFill>
              <a:latin typeface="Short Stack"/>
              <a:ea typeface="Short Stack"/>
              <a:cs typeface="Short Stack"/>
              <a:sym typeface="Short Stack"/>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0" name="Shape 2010"/>
        <p:cNvGrpSpPr/>
        <p:nvPr/>
      </p:nvGrpSpPr>
      <p:grpSpPr>
        <a:xfrm>
          <a:off x="0" y="0"/>
          <a:ext cx="0" cy="0"/>
          <a:chOff x="0" y="0"/>
          <a:chExt cx="0" cy="0"/>
        </a:xfrm>
      </p:grpSpPr>
      <p:sp>
        <p:nvSpPr>
          <p:cNvPr id="2011" name="Google Shape;2011;g31509a7a8fc_0_182"/>
          <p:cNvSpPr/>
          <p:nvPr/>
        </p:nvSpPr>
        <p:spPr>
          <a:xfrm>
            <a:off x="1371600" y="2649750"/>
            <a:ext cx="7772400" cy="1558500"/>
          </a:xfrm>
          <a:prstGeom prst="rect">
            <a:avLst/>
          </a:prstGeom>
          <a:solidFill>
            <a:srgbClr val="1155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750"/>
              <a:buFont typeface="Calibri"/>
              <a:buNone/>
            </a:pPr>
            <a:r>
              <a:rPr b="1" lang="en-US" sz="4800">
                <a:solidFill>
                  <a:srgbClr val="FFFFFF"/>
                </a:solidFill>
                <a:latin typeface="Calibri"/>
                <a:ea typeface="Calibri"/>
                <a:cs typeface="Calibri"/>
                <a:sym typeface="Calibri"/>
              </a:rPr>
              <a:t>Search patterns and manipulate files</a:t>
            </a:r>
            <a:endParaRPr b="1" i="0" sz="4800" u="none" cap="none" strike="noStrike">
              <a:solidFill>
                <a:srgbClr val="FFFFFF"/>
              </a:solidFill>
              <a:latin typeface="Calibri"/>
              <a:ea typeface="Calibri"/>
              <a:cs typeface="Calibri"/>
              <a:sym typeface="Calibri"/>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5" name="Shape 2015"/>
        <p:cNvGrpSpPr/>
        <p:nvPr/>
      </p:nvGrpSpPr>
      <p:grpSpPr>
        <a:xfrm>
          <a:off x="0" y="0"/>
          <a:ext cx="0" cy="0"/>
          <a:chOff x="0" y="0"/>
          <a:chExt cx="0" cy="0"/>
        </a:xfrm>
      </p:grpSpPr>
      <p:sp>
        <p:nvSpPr>
          <p:cNvPr id="2016" name="Google Shape;2016;g314ca7baa40_0_1454"/>
          <p:cNvSpPr/>
          <p:nvPr/>
        </p:nvSpPr>
        <p:spPr>
          <a:xfrm>
            <a:off x="6716713" y="76200"/>
            <a:ext cx="1752600" cy="6555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50925" lIns="101825" spcFirstLastPara="1" rIns="101825" wrap="square" tIns="50925">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p:txBody>
      </p:sp>
      <p:sp>
        <p:nvSpPr>
          <p:cNvPr id="2017" name="Google Shape;2017;g314ca7baa40_0_1454"/>
          <p:cNvSpPr/>
          <p:nvPr/>
        </p:nvSpPr>
        <p:spPr>
          <a:xfrm>
            <a:off x="575575" y="142275"/>
            <a:ext cx="832800" cy="758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01825" lIns="101825" spcFirstLastPara="1" rIns="101825" wrap="square" tIns="101825">
            <a:noAutofit/>
          </a:bodyPr>
          <a:lstStyle/>
          <a:p>
            <a:pPr indent="0" lvl="0" marL="0" rtl="0" algn="ctr">
              <a:spcBef>
                <a:spcPts val="0"/>
              </a:spcBef>
              <a:spcAft>
                <a:spcPts val="0"/>
              </a:spcAft>
              <a:buNone/>
            </a:pPr>
            <a:r>
              <a:t/>
            </a:r>
            <a:endParaRPr sz="1600"/>
          </a:p>
        </p:txBody>
      </p:sp>
      <p:graphicFrame>
        <p:nvGraphicFramePr>
          <p:cNvPr id="2018" name="Google Shape;2018;g314ca7baa40_0_1454"/>
          <p:cNvGraphicFramePr/>
          <p:nvPr/>
        </p:nvGraphicFramePr>
        <p:xfrm>
          <a:off x="219970" y="1735779"/>
          <a:ext cx="3000000" cy="3000000"/>
        </p:xfrm>
        <a:graphic>
          <a:graphicData uri="http://schemas.openxmlformats.org/drawingml/2006/table">
            <a:tbl>
              <a:tblPr>
                <a:noFill/>
                <a:tableStyleId>{850A5DB3-363E-4EFF-8DE9-1FF72364F1CA}</a:tableStyleId>
              </a:tblPr>
              <a:tblGrid>
                <a:gridCol w="889425"/>
                <a:gridCol w="4769050"/>
                <a:gridCol w="3045575"/>
              </a:tblGrid>
              <a:tr h="1403775">
                <a:tc>
                  <a:txBody>
                    <a:bodyPr/>
                    <a:lstStyle/>
                    <a:p>
                      <a:pPr indent="0" lvl="0" marL="0" marR="0" rtl="0" algn="l">
                        <a:lnSpc>
                          <a:spcPct val="100000"/>
                        </a:lnSpc>
                        <a:spcBef>
                          <a:spcPts val="0"/>
                        </a:spcBef>
                        <a:spcAft>
                          <a:spcPts val="0"/>
                        </a:spcAft>
                        <a:buClr>
                          <a:srgbClr val="F79646"/>
                        </a:buClr>
                        <a:buSzPts val="500"/>
                        <a:buFont typeface="Arial"/>
                        <a:buNone/>
                      </a:pPr>
                      <a:r>
                        <a:rPr b="1" lang="en-US" sz="2100" u="none" cap="none" strike="noStrike">
                          <a:solidFill>
                            <a:srgbClr val="F79646"/>
                          </a:solidFill>
                        </a:rPr>
                        <a:t>head</a:t>
                      </a:r>
                      <a:endParaRPr b="1" sz="2100" u="none" cap="none" strike="noStrike">
                        <a:solidFill>
                          <a:srgbClr val="F79646"/>
                        </a:solidFill>
                        <a:latin typeface="Courier"/>
                        <a:ea typeface="Courier"/>
                        <a:cs typeface="Courier"/>
                        <a:sym typeface="Courie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Arial"/>
                        <a:buNone/>
                      </a:pPr>
                      <a:r>
                        <a:rPr lang="en-US" sz="2100" u="none" cap="none" strike="noStrike"/>
                        <a:t>writes the first ten lines of a file to the screen</a:t>
                      </a:r>
                      <a:endParaRPr b="0" sz="21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Arial"/>
                        <a:buNone/>
                      </a:pPr>
                      <a:r>
                        <a:rPr i="1" lang="en-US" sz="1900" u="none" cap="none" strike="noStrike">
                          <a:solidFill>
                            <a:srgbClr val="323232"/>
                          </a:solidFill>
                          <a:latin typeface="Courier New"/>
                          <a:ea typeface="Courier New"/>
                          <a:cs typeface="Courier New"/>
                          <a:sym typeface="Courier New"/>
                        </a:rPr>
                        <a:t>head –n 20 script.pl</a:t>
                      </a:r>
                      <a:endParaRPr i="1" sz="1900" u="none" cap="none" strike="noStrike">
                        <a:solidFill>
                          <a:srgbClr val="323232"/>
                        </a:solidFill>
                        <a:latin typeface="Courier New"/>
                        <a:ea typeface="Courier New"/>
                        <a:cs typeface="Courier New"/>
                        <a:sym typeface="Courier New"/>
                      </a:endParaRPr>
                    </a:p>
                  </a:txBody>
                  <a:tcPr marT="45725" marB="45725" marR="91450" marL="91450"/>
                </a:tc>
              </a:tr>
              <a:tr h="1115925">
                <a:tc>
                  <a:txBody>
                    <a:bodyPr/>
                    <a:lstStyle/>
                    <a:p>
                      <a:pPr indent="0" lvl="0" marL="0" marR="0" rtl="0" algn="l">
                        <a:lnSpc>
                          <a:spcPct val="100000"/>
                        </a:lnSpc>
                        <a:spcBef>
                          <a:spcPts val="0"/>
                        </a:spcBef>
                        <a:spcAft>
                          <a:spcPts val="0"/>
                        </a:spcAft>
                        <a:buClr>
                          <a:srgbClr val="F79646"/>
                        </a:buClr>
                        <a:buSzPts val="500"/>
                        <a:buFont typeface="Arial"/>
                        <a:buNone/>
                      </a:pPr>
                      <a:r>
                        <a:rPr b="1" lang="en-US" sz="2100" u="none" cap="none" strike="noStrike">
                          <a:solidFill>
                            <a:srgbClr val="F79646"/>
                          </a:solidFill>
                        </a:rPr>
                        <a:t>tail</a:t>
                      </a:r>
                      <a:endParaRPr b="1" sz="2100" u="none" cap="none" strike="noStrike">
                        <a:solidFill>
                          <a:srgbClr val="F79646"/>
                        </a:solidFill>
                        <a:latin typeface="Courier"/>
                        <a:ea typeface="Courier"/>
                        <a:cs typeface="Courier"/>
                        <a:sym typeface="Courie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Arial"/>
                        <a:buNone/>
                      </a:pPr>
                      <a:r>
                        <a:rPr lang="en-US" sz="2100" u="none" cap="none" strike="noStrike"/>
                        <a:t>writes the last ten lines of a file to the screen</a:t>
                      </a:r>
                      <a:endParaRPr b="0" sz="21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Arial"/>
                        <a:buNone/>
                      </a:pPr>
                      <a:r>
                        <a:rPr i="1" lang="en-US" sz="1900" u="none" cap="none" strike="noStrike">
                          <a:solidFill>
                            <a:srgbClr val="323232"/>
                          </a:solidFill>
                          <a:latin typeface="Courier New"/>
                          <a:ea typeface="Courier New"/>
                          <a:cs typeface="Courier New"/>
                          <a:sym typeface="Courier New"/>
                        </a:rPr>
                        <a:t>tail –n 5 script.pl</a:t>
                      </a:r>
                      <a:endParaRPr i="1" sz="1900" u="none" cap="none" strike="noStrike">
                        <a:solidFill>
                          <a:srgbClr val="323232"/>
                        </a:solidFill>
                        <a:latin typeface="Courier New"/>
                        <a:ea typeface="Courier New"/>
                        <a:cs typeface="Courier New"/>
                        <a:sym typeface="Courier New"/>
                      </a:endParaRPr>
                    </a:p>
                  </a:txBody>
                  <a:tcPr marT="45725" marB="45725" marR="91450" marL="91450"/>
                </a:tc>
              </a:tr>
              <a:tr h="863775">
                <a:tc>
                  <a:txBody>
                    <a:bodyPr/>
                    <a:lstStyle/>
                    <a:p>
                      <a:pPr indent="0" lvl="0" marL="0" marR="0" rtl="0" algn="l">
                        <a:lnSpc>
                          <a:spcPct val="100000"/>
                        </a:lnSpc>
                        <a:spcBef>
                          <a:spcPts val="0"/>
                        </a:spcBef>
                        <a:spcAft>
                          <a:spcPts val="0"/>
                        </a:spcAft>
                        <a:buClr>
                          <a:srgbClr val="F79646"/>
                        </a:buClr>
                        <a:buSzPts val="500"/>
                        <a:buFont typeface="Arial"/>
                        <a:buNone/>
                      </a:pPr>
                      <a:r>
                        <a:rPr b="1" lang="en-US" sz="2100" u="none" cap="none" strike="noStrike">
                          <a:solidFill>
                            <a:srgbClr val="F79646"/>
                          </a:solidFill>
                        </a:rPr>
                        <a:t>wc</a:t>
                      </a:r>
                      <a:endParaRPr b="1" sz="2100" u="none" cap="none" strike="noStrike">
                        <a:solidFill>
                          <a:srgbClr val="F79646"/>
                        </a:solidFill>
                        <a:latin typeface="Courier"/>
                        <a:ea typeface="Courier"/>
                        <a:cs typeface="Courier"/>
                        <a:sym typeface="Courie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Calibri"/>
                        <a:buNone/>
                      </a:pPr>
                      <a:r>
                        <a:rPr lang="en-US" sz="2100" u="none" cap="none" strike="noStrike"/>
                        <a:t>Count for word, lines, characters in a file</a:t>
                      </a:r>
                      <a:endParaRPr sz="21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500"/>
                        <a:buFont typeface="Calibri"/>
                        <a:buNone/>
                      </a:pPr>
                      <a:r>
                        <a:rPr i="1" lang="en-US" sz="1900" u="none" cap="none" strike="noStrike">
                          <a:solidFill>
                            <a:srgbClr val="323232"/>
                          </a:solidFill>
                          <a:latin typeface="Courier New"/>
                          <a:ea typeface="Courier New"/>
                          <a:cs typeface="Courier New"/>
                          <a:sym typeface="Courier New"/>
                        </a:rPr>
                        <a:t>wc script.pl</a:t>
                      </a:r>
                      <a:endParaRPr i="1" sz="1900" u="none" cap="none" strike="noStrike">
                        <a:solidFill>
                          <a:srgbClr val="323232"/>
                        </a:solidFill>
                        <a:latin typeface="Courier New"/>
                        <a:ea typeface="Courier New"/>
                        <a:cs typeface="Courier New"/>
                        <a:sym typeface="Courier New"/>
                      </a:endParaRPr>
                    </a:p>
                    <a:p>
                      <a:pPr indent="0" lvl="0" marL="0" marR="0" rtl="0" algn="l">
                        <a:lnSpc>
                          <a:spcPct val="100000"/>
                        </a:lnSpc>
                        <a:spcBef>
                          <a:spcPts val="0"/>
                        </a:spcBef>
                        <a:spcAft>
                          <a:spcPts val="0"/>
                        </a:spcAft>
                        <a:buClr>
                          <a:srgbClr val="000000"/>
                        </a:buClr>
                        <a:buSzPts val="500"/>
                        <a:buFont typeface="Calibri"/>
                        <a:buNone/>
                      </a:pPr>
                      <a:r>
                        <a:rPr i="1" lang="en-US" sz="1900" u="none" cap="none" strike="noStrike">
                          <a:solidFill>
                            <a:srgbClr val="323232"/>
                          </a:solidFill>
                          <a:latin typeface="Courier New"/>
                          <a:ea typeface="Courier New"/>
                          <a:cs typeface="Courier New"/>
                          <a:sym typeface="Courier New"/>
                        </a:rPr>
                        <a:t>wc –l  script.pl</a:t>
                      </a:r>
                      <a:endParaRPr i="1" sz="1900" u="none" cap="none" strike="noStrike">
                        <a:solidFill>
                          <a:srgbClr val="323232"/>
                        </a:solidFill>
                        <a:latin typeface="Courier New"/>
                        <a:ea typeface="Courier New"/>
                        <a:cs typeface="Courier New"/>
                        <a:sym typeface="Courier New"/>
                      </a:endParaRPr>
                    </a:p>
                  </a:txBody>
                  <a:tcPr marT="45725" marB="45725" marR="91450" marL="91450"/>
                </a:tc>
              </a:tr>
            </a:tbl>
          </a:graphicData>
        </a:graphic>
      </p:graphicFrame>
      <p:sp>
        <p:nvSpPr>
          <p:cNvPr id="2019" name="Google Shape;2019;g314ca7baa40_0_1454"/>
          <p:cNvSpPr txBox="1"/>
          <p:nvPr/>
        </p:nvSpPr>
        <p:spPr>
          <a:xfrm>
            <a:off x="228600" y="0"/>
            <a:ext cx="9034500" cy="738900"/>
          </a:xfrm>
          <a:prstGeom prst="rect">
            <a:avLst/>
          </a:prstGeom>
          <a:noFill/>
          <a:ln>
            <a:noFill/>
          </a:ln>
        </p:spPr>
        <p:txBody>
          <a:bodyPr anchorCtr="0" anchor="t" bIns="91425" lIns="91425" spcFirstLastPara="1" rIns="91425" wrap="square" tIns="91425">
            <a:spAutoFit/>
          </a:bodyPr>
          <a:lstStyle/>
          <a:p>
            <a:pPr indent="0" lvl="0" marL="457200" rtl="0" algn="ctr">
              <a:spcBef>
                <a:spcPts val="0"/>
              </a:spcBef>
              <a:spcAft>
                <a:spcPts val="0"/>
              </a:spcAft>
              <a:buNone/>
            </a:pPr>
            <a:r>
              <a:rPr b="1" lang="en-US" sz="3600">
                <a:solidFill>
                  <a:srgbClr val="1155CC"/>
                </a:solidFill>
                <a:latin typeface="Short Stack"/>
                <a:ea typeface="Short Stack"/>
                <a:cs typeface="Short Stack"/>
                <a:sym typeface="Short Stack"/>
              </a:rPr>
              <a:t>Useful commands</a:t>
            </a:r>
            <a:r>
              <a:rPr b="1" lang="en-US" sz="3600">
                <a:solidFill>
                  <a:srgbClr val="1155CC"/>
                </a:solidFill>
                <a:latin typeface="Short Stack"/>
                <a:ea typeface="Short Stack"/>
                <a:cs typeface="Short Stack"/>
                <a:sym typeface="Short Stack"/>
              </a:rPr>
              <a:t> </a:t>
            </a:r>
            <a:endParaRPr b="1" i="1" sz="3600">
              <a:solidFill>
                <a:srgbClr val="1155CC"/>
              </a:solidFill>
              <a:latin typeface="Short Stack"/>
              <a:ea typeface="Short Stack"/>
              <a:cs typeface="Short Stack"/>
              <a:sym typeface="Short Stack"/>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Bureau">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lank">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